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300" r:id="rId10"/>
    <p:sldId id="267" r:id="rId11"/>
    <p:sldId id="304" r:id="rId12"/>
    <p:sldId id="280" r:id="rId13"/>
    <p:sldId id="303" r:id="rId14"/>
    <p:sldId id="291" r:id="rId15"/>
    <p:sldId id="301" r:id="rId16"/>
    <p:sldId id="302" r:id="rId17"/>
    <p:sldId id="288" r:id="rId18"/>
    <p:sldId id="272" r:id="rId19"/>
    <p:sldId id="281" r:id="rId20"/>
    <p:sldId id="284" r:id="rId21"/>
    <p:sldId id="275" r:id="rId22"/>
    <p:sldId id="276" r:id="rId23"/>
    <p:sldId id="282" r:id="rId24"/>
    <p:sldId id="277" r:id="rId25"/>
    <p:sldId id="278" r:id="rId26"/>
    <p:sldId id="279" r:id="rId27"/>
    <p:sldId id="295" r:id="rId28"/>
    <p:sldId id="296" r:id="rId29"/>
    <p:sldId id="298" r:id="rId30"/>
    <p:sldId id="299" r:id="rId31"/>
    <p:sldId id="297" r:id="rId32"/>
    <p:sldId id="273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AFA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INDICADORES HISTÓRICOS</a:t>
          </a:r>
          <a:endParaRPr lang="pt-BR" dirty="0"/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4982337F-48AB-4011-8098-B6597898A97C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POR UM SISTEMA NACIONAL DE EDUCAÇÃO – SNE</a:t>
          </a:r>
          <a:endParaRPr lang="pt-BR" dirty="0"/>
        </a:p>
      </dgm:t>
    </dgm:pt>
    <dgm:pt modelId="{D7171A4C-F594-4787-BF33-DABA109ABBC5}" type="parTrans" cxnId="{820904D5-F5D3-40BD-BCA4-90274C4A69D5}">
      <dgm:prSet/>
      <dgm:spPr/>
      <dgm:t>
        <a:bodyPr/>
        <a:lstStyle/>
        <a:p>
          <a:pPr algn="ctr"/>
          <a:endParaRPr lang="pt-BR"/>
        </a:p>
      </dgm:t>
    </dgm:pt>
    <dgm:pt modelId="{F011C0C8-62F1-4232-9CB2-A1EBF55213BD}" type="sibTrans" cxnId="{820904D5-F5D3-40BD-BCA4-90274C4A69D5}">
      <dgm:prSet/>
      <dgm:spPr/>
      <dgm:t>
        <a:bodyPr/>
        <a:lstStyle/>
        <a:p>
          <a:pPr algn="ctr"/>
          <a:endParaRPr lang="pt-BR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7AB7AD-9D7F-4089-9409-6353D46D1CC8}" type="pres">
      <dgm:prSet presAssocID="{98B995EF-4E8F-4221-91D9-245EFD0AF07E}" presName="spacer" presStyleCnt="0"/>
      <dgm:spPr/>
    </dgm:pt>
    <dgm:pt modelId="{A8F312CA-15E0-4ADF-BAE7-4309401989FE}" type="pres">
      <dgm:prSet presAssocID="{4982337F-48AB-4011-8098-B6597898A97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AD1F8F-2E1D-4734-8876-8DD9FB7C370C}" type="presOf" srcId="{711E9F3D-8E32-45F0-8DBB-A50D1C5BA1AB}" destId="{8D499572-D5AE-41A4-8D39-585EC342C88A}" srcOrd="0" destOrd="0" presId="urn:microsoft.com/office/officeart/2005/8/layout/vList2"/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DE9F23CF-F887-4B41-B71A-5859BDD08FE2}" type="presOf" srcId="{BF45D351-F659-4C53-A123-CBFDEBEEDBCA}" destId="{D255AE48-11E0-4888-87E7-14C2C14116CA}" srcOrd="0" destOrd="0" presId="urn:microsoft.com/office/officeart/2005/8/layout/vList2"/>
    <dgm:cxn modelId="{820904D5-F5D3-40BD-BCA4-90274C4A69D5}" srcId="{711E9F3D-8E32-45F0-8DBB-A50D1C5BA1AB}" destId="{4982337F-48AB-4011-8098-B6597898A97C}" srcOrd="1" destOrd="0" parTransId="{D7171A4C-F594-4787-BF33-DABA109ABBC5}" sibTransId="{F011C0C8-62F1-4232-9CB2-A1EBF55213BD}"/>
    <dgm:cxn modelId="{899A6073-C9A8-4092-8FCF-1A9C89081577}" type="presOf" srcId="{4982337F-48AB-4011-8098-B6597898A97C}" destId="{A8F312CA-15E0-4ADF-BAE7-4309401989FE}" srcOrd="0" destOrd="0" presId="urn:microsoft.com/office/officeart/2005/8/layout/vList2"/>
    <dgm:cxn modelId="{76199379-E75C-43E4-B24C-DB082CED4076}" type="presParOf" srcId="{8D499572-D5AE-41A4-8D39-585EC342C88A}" destId="{D255AE48-11E0-4888-87E7-14C2C14116CA}" srcOrd="0" destOrd="0" presId="urn:microsoft.com/office/officeart/2005/8/layout/vList2"/>
    <dgm:cxn modelId="{85AF3A34-C292-4F0B-813F-9FDDCCB6E5E0}" type="presParOf" srcId="{8D499572-D5AE-41A4-8D39-585EC342C88A}" destId="{357AB7AD-9D7F-4089-9409-6353D46D1CC8}" srcOrd="1" destOrd="0" presId="urn:microsoft.com/office/officeart/2005/8/layout/vList2"/>
    <dgm:cxn modelId="{CD7FF442-9344-49FB-AD9C-82090F4F9C44}" type="presParOf" srcId="{8D499572-D5AE-41A4-8D39-585EC342C88A}" destId="{A8F312CA-15E0-4ADF-BAE7-4309401989F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REFERÊNCIAS LEGAIS</a:t>
          </a:r>
          <a:endParaRPr lang="pt-BR" b="1" dirty="0"/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6FC893-51E0-41DD-B5FC-DDFEDE90ABB0}" type="presOf" srcId="{BF45D351-F659-4C53-A123-CBFDEBEEDBCA}" destId="{D255AE48-11E0-4888-87E7-14C2C14116CA}" srcOrd="0" destOrd="0" presId="urn:microsoft.com/office/officeart/2005/8/layout/vList2"/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B25DC007-0518-45DE-998F-D8835DB93168}" type="presOf" srcId="{711E9F3D-8E32-45F0-8DBB-A50D1C5BA1AB}" destId="{8D499572-D5AE-41A4-8D39-585EC342C88A}" srcOrd="0" destOrd="0" presId="urn:microsoft.com/office/officeart/2005/8/layout/vList2"/>
    <dgm:cxn modelId="{4AA0DE1C-8B04-422B-8D38-F002C2284A91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5F1693-3E51-46A9-B6AE-779FB6C88B13}" type="doc">
      <dgm:prSet loTypeId="urn:microsoft.com/office/officeart/2005/8/layout/process1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4AC3E275-B250-4008-A9E2-D35820650FC1}">
      <dgm:prSet/>
      <dgm:spPr/>
      <dgm:t>
        <a:bodyPr/>
        <a:lstStyle/>
        <a:p>
          <a:pPr algn="just" rtl="0"/>
          <a:r>
            <a:rPr lang="pt-BR" b="1" dirty="0" smtClean="0"/>
            <a:t>IV - estabelecer, em colaboração com os Estados, o Distrito Federal e os Municípios, competências e diretrizes para a educação infantil, o ensino fundamental e o ensino médio, que nortearão os currículos e seus conteúdos mínimos, de modo a assegurar formação básica comum.</a:t>
          </a:r>
          <a:endParaRPr lang="pt-BR" dirty="0"/>
        </a:p>
      </dgm:t>
    </dgm:pt>
    <dgm:pt modelId="{BCC2BDBB-2BDE-4A07-8A47-005A326AD0C7}" type="parTrans" cxnId="{F54BD2D3-7A5B-4662-8C25-12A4857EB066}">
      <dgm:prSet/>
      <dgm:spPr/>
      <dgm:t>
        <a:bodyPr/>
        <a:lstStyle/>
        <a:p>
          <a:pPr algn="just"/>
          <a:endParaRPr lang="pt-BR"/>
        </a:p>
      </dgm:t>
    </dgm:pt>
    <dgm:pt modelId="{24385E1F-9C7B-4D1B-9135-147937DAA0D3}" type="sibTrans" cxnId="{F54BD2D3-7A5B-4662-8C25-12A4857EB066}">
      <dgm:prSet/>
      <dgm:spPr/>
      <dgm:t>
        <a:bodyPr/>
        <a:lstStyle/>
        <a:p>
          <a:pPr algn="just"/>
          <a:endParaRPr lang="pt-BR"/>
        </a:p>
      </dgm:t>
    </dgm:pt>
    <dgm:pt modelId="{D4A7D8EA-78B2-4C3D-AB9A-9C09E5FC6FEC}">
      <dgm:prSet custT="1"/>
      <dgm:spPr/>
      <dgm:t>
        <a:bodyPr/>
        <a:lstStyle/>
        <a:p>
          <a:pPr algn="ctr" rtl="0"/>
          <a:r>
            <a:rPr lang="pt-BR" sz="4000" b="1" dirty="0" smtClean="0"/>
            <a:t>LDB 9394 - 96</a:t>
          </a:r>
          <a:endParaRPr lang="pt-BR" sz="4000" dirty="0"/>
        </a:p>
      </dgm:t>
    </dgm:pt>
    <dgm:pt modelId="{6CD44B6E-6068-4813-AD68-7E8DE80203B2}" type="parTrans" cxnId="{716FD250-9E5B-4BC9-B929-EFD17B4B14D9}">
      <dgm:prSet/>
      <dgm:spPr/>
      <dgm:t>
        <a:bodyPr/>
        <a:lstStyle/>
        <a:p>
          <a:pPr algn="just"/>
          <a:endParaRPr lang="pt-BR"/>
        </a:p>
      </dgm:t>
    </dgm:pt>
    <dgm:pt modelId="{882CC933-9FF3-41AD-AE2C-8C149A32B22B}" type="sibTrans" cxnId="{716FD250-9E5B-4BC9-B929-EFD17B4B14D9}">
      <dgm:prSet/>
      <dgm:spPr>
        <a:ln>
          <a:solidFill>
            <a:schemeClr val="tx1"/>
          </a:solidFill>
        </a:ln>
      </dgm:spPr>
      <dgm:t>
        <a:bodyPr/>
        <a:lstStyle/>
        <a:p>
          <a:pPr algn="just"/>
          <a:endParaRPr lang="pt-BR"/>
        </a:p>
      </dgm:t>
    </dgm:pt>
    <dgm:pt modelId="{BB3D8B60-8C67-4A7B-A5DB-48FACF24239A}" type="pres">
      <dgm:prSet presAssocID="{F85F1693-3E51-46A9-B6AE-779FB6C88B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68DC77-23D9-40B8-A162-CE7DC6F491B8}" type="pres">
      <dgm:prSet presAssocID="{D4A7D8EA-78B2-4C3D-AB9A-9C09E5FC6FEC}" presName="node" presStyleLbl="node1" presStyleIdx="0" presStyleCnt="2" custScaleX="64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00FEDC-A48B-4DF5-B113-2A78F578054D}" type="pres">
      <dgm:prSet presAssocID="{882CC933-9FF3-41AD-AE2C-8C149A32B22B}" presName="sibTrans" presStyleLbl="sibTrans2D1" presStyleIdx="0" presStyleCnt="1"/>
      <dgm:spPr/>
      <dgm:t>
        <a:bodyPr/>
        <a:lstStyle/>
        <a:p>
          <a:endParaRPr lang="pt-BR"/>
        </a:p>
      </dgm:t>
    </dgm:pt>
    <dgm:pt modelId="{3880531E-AF10-46AE-8FE3-6AA561B85C61}" type="pres">
      <dgm:prSet presAssocID="{882CC933-9FF3-41AD-AE2C-8C149A32B22B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8B64AE8D-6205-4CF5-BBD0-FEEF6AF70EAC}" type="pres">
      <dgm:prSet presAssocID="{4AC3E275-B250-4008-A9E2-D35820650F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1CF9A77-30A0-4FC7-A230-C679D82528E3}" type="presOf" srcId="{882CC933-9FF3-41AD-AE2C-8C149A32B22B}" destId="{6800FEDC-A48B-4DF5-B113-2A78F578054D}" srcOrd="0" destOrd="0" presId="urn:microsoft.com/office/officeart/2005/8/layout/process1"/>
    <dgm:cxn modelId="{8407C957-E157-49B2-8828-3715107FD1C7}" type="presOf" srcId="{F85F1693-3E51-46A9-B6AE-779FB6C88B13}" destId="{BB3D8B60-8C67-4A7B-A5DB-48FACF24239A}" srcOrd="0" destOrd="0" presId="urn:microsoft.com/office/officeart/2005/8/layout/process1"/>
    <dgm:cxn modelId="{98BE10EF-97A8-4A47-81CB-27B81C403181}" type="presOf" srcId="{4AC3E275-B250-4008-A9E2-D35820650FC1}" destId="{8B64AE8D-6205-4CF5-BBD0-FEEF6AF70EAC}" srcOrd="0" destOrd="0" presId="urn:microsoft.com/office/officeart/2005/8/layout/process1"/>
    <dgm:cxn modelId="{716FD250-9E5B-4BC9-B929-EFD17B4B14D9}" srcId="{F85F1693-3E51-46A9-B6AE-779FB6C88B13}" destId="{D4A7D8EA-78B2-4C3D-AB9A-9C09E5FC6FEC}" srcOrd="0" destOrd="0" parTransId="{6CD44B6E-6068-4813-AD68-7E8DE80203B2}" sibTransId="{882CC933-9FF3-41AD-AE2C-8C149A32B22B}"/>
    <dgm:cxn modelId="{6FF613AB-F9B3-41D5-9765-EA6743B4D681}" type="presOf" srcId="{882CC933-9FF3-41AD-AE2C-8C149A32B22B}" destId="{3880531E-AF10-46AE-8FE3-6AA561B85C61}" srcOrd="1" destOrd="0" presId="urn:microsoft.com/office/officeart/2005/8/layout/process1"/>
    <dgm:cxn modelId="{54732CD5-836B-4DEB-812E-69F5B46FDF00}" type="presOf" srcId="{D4A7D8EA-78B2-4C3D-AB9A-9C09E5FC6FEC}" destId="{8568DC77-23D9-40B8-A162-CE7DC6F491B8}" srcOrd="0" destOrd="0" presId="urn:microsoft.com/office/officeart/2005/8/layout/process1"/>
    <dgm:cxn modelId="{F54BD2D3-7A5B-4662-8C25-12A4857EB066}" srcId="{F85F1693-3E51-46A9-B6AE-779FB6C88B13}" destId="{4AC3E275-B250-4008-A9E2-D35820650FC1}" srcOrd="1" destOrd="0" parTransId="{BCC2BDBB-2BDE-4A07-8A47-005A326AD0C7}" sibTransId="{24385E1F-9C7B-4D1B-9135-147937DAA0D3}"/>
    <dgm:cxn modelId="{3293418A-8482-4FFD-8C40-240CFD0B9E1C}" type="presParOf" srcId="{BB3D8B60-8C67-4A7B-A5DB-48FACF24239A}" destId="{8568DC77-23D9-40B8-A162-CE7DC6F491B8}" srcOrd="0" destOrd="0" presId="urn:microsoft.com/office/officeart/2005/8/layout/process1"/>
    <dgm:cxn modelId="{36159603-7F0F-47C3-AE7D-B3FCB67F3390}" type="presParOf" srcId="{BB3D8B60-8C67-4A7B-A5DB-48FACF24239A}" destId="{6800FEDC-A48B-4DF5-B113-2A78F578054D}" srcOrd="1" destOrd="0" presId="urn:microsoft.com/office/officeart/2005/8/layout/process1"/>
    <dgm:cxn modelId="{2B0EC2C2-45DD-47A1-8233-CB44612A45AF}" type="presParOf" srcId="{6800FEDC-A48B-4DF5-B113-2A78F578054D}" destId="{3880531E-AF10-46AE-8FE3-6AA561B85C61}" srcOrd="0" destOrd="0" presId="urn:microsoft.com/office/officeart/2005/8/layout/process1"/>
    <dgm:cxn modelId="{2F930C25-A037-42D0-A82C-F6C433CA1A96}" type="presParOf" srcId="{BB3D8B60-8C67-4A7B-A5DB-48FACF24239A}" destId="{8B64AE8D-6205-4CF5-BBD0-FEEF6AF70EA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5F1693-3E51-46A9-B6AE-779FB6C88B13}" type="doc">
      <dgm:prSet loTypeId="urn:microsoft.com/office/officeart/2005/8/layout/process1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4AC3E275-B250-4008-A9E2-D35820650FC1}">
      <dgm:prSet/>
      <dgm:spPr/>
      <dgm:t>
        <a:bodyPr/>
        <a:lstStyle/>
        <a:p>
          <a:pPr algn="just" rtl="0"/>
          <a:r>
            <a:rPr lang="pt-BR" b="1" dirty="0" smtClean="0"/>
            <a:t>7.20) Estabelecer diretrizes pedagógicas para a educação básica e parâmetros curriculares nacionais comuns, com direitos e objetivos de aprendizagem e desenvolvimento dos (as) alunos (as) para cada ano do ensino fundamental e médio, respeitada a diversidade regional, estadual e local.</a:t>
          </a:r>
          <a:endParaRPr lang="pt-BR" dirty="0"/>
        </a:p>
      </dgm:t>
    </dgm:pt>
    <dgm:pt modelId="{BCC2BDBB-2BDE-4A07-8A47-005A326AD0C7}" type="parTrans" cxnId="{F54BD2D3-7A5B-4662-8C25-12A4857EB066}">
      <dgm:prSet/>
      <dgm:spPr/>
      <dgm:t>
        <a:bodyPr/>
        <a:lstStyle/>
        <a:p>
          <a:pPr algn="just"/>
          <a:endParaRPr lang="pt-BR"/>
        </a:p>
      </dgm:t>
    </dgm:pt>
    <dgm:pt modelId="{24385E1F-9C7B-4D1B-9135-147937DAA0D3}" type="sibTrans" cxnId="{F54BD2D3-7A5B-4662-8C25-12A4857EB066}">
      <dgm:prSet/>
      <dgm:spPr/>
      <dgm:t>
        <a:bodyPr/>
        <a:lstStyle/>
        <a:p>
          <a:pPr algn="just"/>
          <a:endParaRPr lang="pt-BR"/>
        </a:p>
      </dgm:t>
    </dgm:pt>
    <dgm:pt modelId="{D4A7D8EA-78B2-4C3D-AB9A-9C09E5FC6FEC}">
      <dgm:prSet custT="1"/>
      <dgm:spPr/>
      <dgm:t>
        <a:bodyPr/>
        <a:lstStyle/>
        <a:p>
          <a:pPr algn="ctr" rtl="0"/>
          <a:r>
            <a:rPr lang="pt-BR" sz="4000" b="1" dirty="0" smtClean="0"/>
            <a:t>PNE</a:t>
          </a:r>
          <a:endParaRPr lang="pt-BR" sz="4000" dirty="0"/>
        </a:p>
      </dgm:t>
    </dgm:pt>
    <dgm:pt modelId="{6CD44B6E-6068-4813-AD68-7E8DE80203B2}" type="parTrans" cxnId="{716FD250-9E5B-4BC9-B929-EFD17B4B14D9}">
      <dgm:prSet/>
      <dgm:spPr/>
      <dgm:t>
        <a:bodyPr/>
        <a:lstStyle/>
        <a:p>
          <a:pPr algn="just"/>
          <a:endParaRPr lang="pt-BR"/>
        </a:p>
      </dgm:t>
    </dgm:pt>
    <dgm:pt modelId="{882CC933-9FF3-41AD-AE2C-8C149A32B22B}" type="sibTrans" cxnId="{716FD250-9E5B-4BC9-B929-EFD17B4B14D9}">
      <dgm:prSet/>
      <dgm:spPr>
        <a:ln>
          <a:solidFill>
            <a:schemeClr val="tx1"/>
          </a:solidFill>
        </a:ln>
      </dgm:spPr>
      <dgm:t>
        <a:bodyPr/>
        <a:lstStyle/>
        <a:p>
          <a:pPr algn="just"/>
          <a:endParaRPr lang="pt-BR"/>
        </a:p>
      </dgm:t>
    </dgm:pt>
    <dgm:pt modelId="{BB3D8B60-8C67-4A7B-A5DB-48FACF24239A}" type="pres">
      <dgm:prSet presAssocID="{F85F1693-3E51-46A9-B6AE-779FB6C88B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68DC77-23D9-40B8-A162-CE7DC6F491B8}" type="pres">
      <dgm:prSet presAssocID="{D4A7D8EA-78B2-4C3D-AB9A-9C09E5FC6FEC}" presName="node" presStyleLbl="node1" presStyleIdx="0" presStyleCnt="2" custScaleX="64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00FEDC-A48B-4DF5-B113-2A78F578054D}" type="pres">
      <dgm:prSet presAssocID="{882CC933-9FF3-41AD-AE2C-8C149A32B22B}" presName="sibTrans" presStyleLbl="sibTrans2D1" presStyleIdx="0" presStyleCnt="1"/>
      <dgm:spPr/>
      <dgm:t>
        <a:bodyPr/>
        <a:lstStyle/>
        <a:p>
          <a:endParaRPr lang="pt-BR"/>
        </a:p>
      </dgm:t>
    </dgm:pt>
    <dgm:pt modelId="{3880531E-AF10-46AE-8FE3-6AA561B85C61}" type="pres">
      <dgm:prSet presAssocID="{882CC933-9FF3-41AD-AE2C-8C149A32B22B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8B64AE8D-6205-4CF5-BBD0-FEEF6AF70EAC}" type="pres">
      <dgm:prSet presAssocID="{4AC3E275-B250-4008-A9E2-D35820650F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B335CF-B117-4723-ADD8-D4ECEC8B42A8}" type="presOf" srcId="{4AC3E275-B250-4008-A9E2-D35820650FC1}" destId="{8B64AE8D-6205-4CF5-BBD0-FEEF6AF70EAC}" srcOrd="0" destOrd="0" presId="urn:microsoft.com/office/officeart/2005/8/layout/process1"/>
    <dgm:cxn modelId="{C57B9639-AD68-4981-B883-71CA80942037}" type="presOf" srcId="{F85F1693-3E51-46A9-B6AE-779FB6C88B13}" destId="{BB3D8B60-8C67-4A7B-A5DB-48FACF24239A}" srcOrd="0" destOrd="0" presId="urn:microsoft.com/office/officeart/2005/8/layout/process1"/>
    <dgm:cxn modelId="{716FD250-9E5B-4BC9-B929-EFD17B4B14D9}" srcId="{F85F1693-3E51-46A9-B6AE-779FB6C88B13}" destId="{D4A7D8EA-78B2-4C3D-AB9A-9C09E5FC6FEC}" srcOrd="0" destOrd="0" parTransId="{6CD44B6E-6068-4813-AD68-7E8DE80203B2}" sibTransId="{882CC933-9FF3-41AD-AE2C-8C149A32B22B}"/>
    <dgm:cxn modelId="{F54BD2D3-7A5B-4662-8C25-12A4857EB066}" srcId="{F85F1693-3E51-46A9-B6AE-779FB6C88B13}" destId="{4AC3E275-B250-4008-A9E2-D35820650FC1}" srcOrd="1" destOrd="0" parTransId="{BCC2BDBB-2BDE-4A07-8A47-005A326AD0C7}" sibTransId="{24385E1F-9C7B-4D1B-9135-147937DAA0D3}"/>
    <dgm:cxn modelId="{AA73DB10-93D5-4ADF-A0A6-B109269E1B0B}" type="presOf" srcId="{882CC933-9FF3-41AD-AE2C-8C149A32B22B}" destId="{6800FEDC-A48B-4DF5-B113-2A78F578054D}" srcOrd="0" destOrd="0" presId="urn:microsoft.com/office/officeart/2005/8/layout/process1"/>
    <dgm:cxn modelId="{13E0150E-7DD5-4D4A-8C86-45130FFB18D9}" type="presOf" srcId="{D4A7D8EA-78B2-4C3D-AB9A-9C09E5FC6FEC}" destId="{8568DC77-23D9-40B8-A162-CE7DC6F491B8}" srcOrd="0" destOrd="0" presId="urn:microsoft.com/office/officeart/2005/8/layout/process1"/>
    <dgm:cxn modelId="{5E3685EE-7C6D-4668-8BCB-D2ABD2A29CC1}" type="presOf" srcId="{882CC933-9FF3-41AD-AE2C-8C149A32B22B}" destId="{3880531E-AF10-46AE-8FE3-6AA561B85C61}" srcOrd="1" destOrd="0" presId="urn:microsoft.com/office/officeart/2005/8/layout/process1"/>
    <dgm:cxn modelId="{8FA59DDE-6F4B-4269-A85F-F8166490327A}" type="presParOf" srcId="{BB3D8B60-8C67-4A7B-A5DB-48FACF24239A}" destId="{8568DC77-23D9-40B8-A162-CE7DC6F491B8}" srcOrd="0" destOrd="0" presId="urn:microsoft.com/office/officeart/2005/8/layout/process1"/>
    <dgm:cxn modelId="{B0F1FD53-121F-40A2-8FCA-314E6C0E431A}" type="presParOf" srcId="{BB3D8B60-8C67-4A7B-A5DB-48FACF24239A}" destId="{6800FEDC-A48B-4DF5-B113-2A78F578054D}" srcOrd="1" destOrd="0" presId="urn:microsoft.com/office/officeart/2005/8/layout/process1"/>
    <dgm:cxn modelId="{48EA9763-C3D7-4E91-AA30-C770CC9A473D}" type="presParOf" srcId="{6800FEDC-A48B-4DF5-B113-2A78F578054D}" destId="{3880531E-AF10-46AE-8FE3-6AA561B85C61}" srcOrd="0" destOrd="0" presId="urn:microsoft.com/office/officeart/2005/8/layout/process1"/>
    <dgm:cxn modelId="{B363040E-1106-4367-A871-D4DE149C5A6D}" type="presParOf" srcId="{BB3D8B60-8C67-4A7B-A5DB-48FACF24239A}" destId="{8B64AE8D-6205-4CF5-BBD0-FEEF6AF70EA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5F1693-3E51-46A9-B6AE-779FB6C88B13}" type="doc">
      <dgm:prSet loTypeId="urn:microsoft.com/office/officeart/2005/8/layout/process1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4AC3E275-B250-4008-A9E2-D35820650FC1}">
      <dgm:prSet custT="1"/>
      <dgm:spPr/>
      <dgm:t>
        <a:bodyPr/>
        <a:lstStyle/>
        <a:p>
          <a:pPr algn="just" rtl="0"/>
          <a:r>
            <a:rPr lang="pt-BR" sz="1600" b="1" dirty="0" smtClean="0">
              <a:latin typeface="+mj-lt"/>
            </a:rPr>
            <a:t>8.20)  Estabelecer diretrizes pedagógicas para educação básica com definição curricular comum para cada ano do ensino fundamental e médio, respeitada a diversidade regional do estado do Maranhão.</a:t>
          </a:r>
          <a:endParaRPr lang="pt-BR" sz="1600" dirty="0"/>
        </a:p>
      </dgm:t>
    </dgm:pt>
    <dgm:pt modelId="{BCC2BDBB-2BDE-4A07-8A47-005A326AD0C7}" type="parTrans" cxnId="{F54BD2D3-7A5B-4662-8C25-12A4857EB066}">
      <dgm:prSet/>
      <dgm:spPr/>
      <dgm:t>
        <a:bodyPr/>
        <a:lstStyle/>
        <a:p>
          <a:endParaRPr lang="pt-BR"/>
        </a:p>
      </dgm:t>
    </dgm:pt>
    <dgm:pt modelId="{24385E1F-9C7B-4D1B-9135-147937DAA0D3}" type="sibTrans" cxnId="{F54BD2D3-7A5B-4662-8C25-12A4857EB066}">
      <dgm:prSet/>
      <dgm:spPr/>
      <dgm:t>
        <a:bodyPr/>
        <a:lstStyle/>
        <a:p>
          <a:endParaRPr lang="pt-BR"/>
        </a:p>
      </dgm:t>
    </dgm:pt>
    <dgm:pt modelId="{D4A7D8EA-78B2-4C3D-AB9A-9C09E5FC6FEC}">
      <dgm:prSet custT="1"/>
      <dgm:spPr/>
      <dgm:t>
        <a:bodyPr/>
        <a:lstStyle/>
        <a:p>
          <a:pPr rtl="0"/>
          <a:r>
            <a:rPr lang="pt-BR" sz="4000" b="1" dirty="0" smtClean="0"/>
            <a:t>PEE</a:t>
          </a:r>
          <a:endParaRPr lang="pt-BR" sz="4000" b="1" dirty="0"/>
        </a:p>
      </dgm:t>
    </dgm:pt>
    <dgm:pt modelId="{6CD44B6E-6068-4813-AD68-7E8DE80203B2}" type="parTrans" cxnId="{716FD250-9E5B-4BC9-B929-EFD17B4B14D9}">
      <dgm:prSet/>
      <dgm:spPr/>
      <dgm:t>
        <a:bodyPr/>
        <a:lstStyle/>
        <a:p>
          <a:endParaRPr lang="pt-BR"/>
        </a:p>
      </dgm:t>
    </dgm:pt>
    <dgm:pt modelId="{882CC933-9FF3-41AD-AE2C-8C149A32B22B}" type="sibTrans" cxnId="{716FD250-9E5B-4BC9-B929-EFD17B4B14D9}">
      <dgm:prSet/>
      <dgm:spPr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BB3D8B60-8C67-4A7B-A5DB-48FACF24239A}" type="pres">
      <dgm:prSet presAssocID="{F85F1693-3E51-46A9-B6AE-779FB6C88B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68DC77-23D9-40B8-A162-CE7DC6F491B8}" type="pres">
      <dgm:prSet presAssocID="{D4A7D8EA-78B2-4C3D-AB9A-9C09E5FC6FEC}" presName="node" presStyleLbl="node1" presStyleIdx="0" presStyleCnt="2" custScaleX="64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00FEDC-A48B-4DF5-B113-2A78F578054D}" type="pres">
      <dgm:prSet presAssocID="{882CC933-9FF3-41AD-AE2C-8C149A32B22B}" presName="sibTrans" presStyleLbl="sibTrans2D1" presStyleIdx="0" presStyleCnt="1"/>
      <dgm:spPr/>
      <dgm:t>
        <a:bodyPr/>
        <a:lstStyle/>
        <a:p>
          <a:endParaRPr lang="pt-BR"/>
        </a:p>
      </dgm:t>
    </dgm:pt>
    <dgm:pt modelId="{3880531E-AF10-46AE-8FE3-6AA561B85C61}" type="pres">
      <dgm:prSet presAssocID="{882CC933-9FF3-41AD-AE2C-8C149A32B22B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8B64AE8D-6205-4CF5-BBD0-FEEF6AF70EAC}" type="pres">
      <dgm:prSet presAssocID="{4AC3E275-B250-4008-A9E2-D35820650F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B35C28C-D305-4576-A85D-CBD8C7148C58}" type="presOf" srcId="{882CC933-9FF3-41AD-AE2C-8C149A32B22B}" destId="{6800FEDC-A48B-4DF5-B113-2A78F578054D}" srcOrd="0" destOrd="0" presId="urn:microsoft.com/office/officeart/2005/8/layout/process1"/>
    <dgm:cxn modelId="{F7FA0C99-85EF-4349-BD8D-6928F23DC841}" type="presOf" srcId="{4AC3E275-B250-4008-A9E2-D35820650FC1}" destId="{8B64AE8D-6205-4CF5-BBD0-FEEF6AF70EAC}" srcOrd="0" destOrd="0" presId="urn:microsoft.com/office/officeart/2005/8/layout/process1"/>
    <dgm:cxn modelId="{716FD250-9E5B-4BC9-B929-EFD17B4B14D9}" srcId="{F85F1693-3E51-46A9-B6AE-779FB6C88B13}" destId="{D4A7D8EA-78B2-4C3D-AB9A-9C09E5FC6FEC}" srcOrd="0" destOrd="0" parTransId="{6CD44B6E-6068-4813-AD68-7E8DE80203B2}" sibTransId="{882CC933-9FF3-41AD-AE2C-8C149A32B22B}"/>
    <dgm:cxn modelId="{D170AEC4-4F0D-4082-A85E-0F08044E5B8E}" type="presOf" srcId="{D4A7D8EA-78B2-4C3D-AB9A-9C09E5FC6FEC}" destId="{8568DC77-23D9-40B8-A162-CE7DC6F491B8}" srcOrd="0" destOrd="0" presId="urn:microsoft.com/office/officeart/2005/8/layout/process1"/>
    <dgm:cxn modelId="{977061A4-ABDF-4375-B43D-9FBE52F0A73B}" type="presOf" srcId="{F85F1693-3E51-46A9-B6AE-779FB6C88B13}" destId="{BB3D8B60-8C67-4A7B-A5DB-48FACF24239A}" srcOrd="0" destOrd="0" presId="urn:microsoft.com/office/officeart/2005/8/layout/process1"/>
    <dgm:cxn modelId="{F54BD2D3-7A5B-4662-8C25-12A4857EB066}" srcId="{F85F1693-3E51-46A9-B6AE-779FB6C88B13}" destId="{4AC3E275-B250-4008-A9E2-D35820650FC1}" srcOrd="1" destOrd="0" parTransId="{BCC2BDBB-2BDE-4A07-8A47-005A326AD0C7}" sibTransId="{24385E1F-9C7B-4D1B-9135-147937DAA0D3}"/>
    <dgm:cxn modelId="{F50FF2F8-C9D7-4E0C-B54D-E70F04395AB1}" type="presOf" srcId="{882CC933-9FF3-41AD-AE2C-8C149A32B22B}" destId="{3880531E-AF10-46AE-8FE3-6AA561B85C61}" srcOrd="1" destOrd="0" presId="urn:microsoft.com/office/officeart/2005/8/layout/process1"/>
    <dgm:cxn modelId="{84145BB2-00BC-40E1-AECD-5D17881A3767}" type="presParOf" srcId="{BB3D8B60-8C67-4A7B-A5DB-48FACF24239A}" destId="{8568DC77-23D9-40B8-A162-CE7DC6F491B8}" srcOrd="0" destOrd="0" presId="urn:microsoft.com/office/officeart/2005/8/layout/process1"/>
    <dgm:cxn modelId="{670B90B6-E841-4F40-9570-AC4A51C68F30}" type="presParOf" srcId="{BB3D8B60-8C67-4A7B-A5DB-48FACF24239A}" destId="{6800FEDC-A48B-4DF5-B113-2A78F578054D}" srcOrd="1" destOrd="0" presId="urn:microsoft.com/office/officeart/2005/8/layout/process1"/>
    <dgm:cxn modelId="{B81E1542-453A-4FD4-8BF8-5C58BD7EAA5D}" type="presParOf" srcId="{6800FEDC-A48B-4DF5-B113-2A78F578054D}" destId="{3880531E-AF10-46AE-8FE3-6AA561B85C61}" srcOrd="0" destOrd="0" presId="urn:microsoft.com/office/officeart/2005/8/layout/process1"/>
    <dgm:cxn modelId="{B01F0F8B-C716-4EEC-89FB-A6EF99A22AB2}" type="presParOf" srcId="{BB3D8B60-8C67-4A7B-A5DB-48FACF24239A}" destId="{8B64AE8D-6205-4CF5-BBD0-FEEF6AF70EA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O QUE DEFINE O CURRÍCULO NA ESCOLA DE EDUCAÇÃO BÁSICA?</a:t>
          </a:r>
          <a:endParaRPr lang="pt-BR" b="1" dirty="0"/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E75A4D-EC45-498C-B335-32A2249FB6E7}" type="presOf" srcId="{BF45D351-F659-4C53-A123-CBFDEBEEDBCA}" destId="{D255AE48-11E0-4888-87E7-14C2C14116CA}" srcOrd="0" destOrd="0" presId="urn:microsoft.com/office/officeart/2005/8/layout/vList2"/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A3EE6281-F468-4F52-B73E-A45D5F2676D0}" type="presOf" srcId="{711E9F3D-8E32-45F0-8DBB-A50D1C5BA1AB}" destId="{8D499572-D5AE-41A4-8D39-585EC342C88A}" srcOrd="0" destOrd="0" presId="urn:microsoft.com/office/officeart/2005/8/layout/vList2"/>
    <dgm:cxn modelId="{A988496A-9A72-482E-A20E-CED134A1616E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O QUE É A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 NACIONAL COMUM?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E6EA9B1D-C3D7-483A-8FA5-8672EE45D823}" type="presOf" srcId="{711E9F3D-8E32-45F0-8DBB-A50D1C5BA1AB}" destId="{8D499572-D5AE-41A4-8D39-585EC342C88A}" srcOrd="0" destOrd="0" presId="urn:microsoft.com/office/officeart/2005/8/layout/vList2"/>
    <dgm:cxn modelId="{A56425A3-3CEA-4F5F-8C80-B36528D03004}" type="presOf" srcId="{BF45D351-F659-4C53-A123-CBFDEBEEDBCA}" destId="{D255AE48-11E0-4888-87E7-14C2C14116CA}" srcOrd="0" destOrd="0" presId="urn:microsoft.com/office/officeart/2005/8/layout/vList2"/>
    <dgm:cxn modelId="{C0A42EDD-EB30-4A3E-BA62-6A925DD31079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77D5C8-7DF1-4639-95C3-357E4D0768D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9BDA7B9D-5494-4B0E-9BCF-5EB0CB98033E}">
      <dgm:prSet/>
      <dgm:spPr/>
      <dgm:t>
        <a:bodyPr/>
        <a:lstStyle/>
        <a:p>
          <a:pPr algn="just" rtl="0"/>
          <a:r>
            <a:rPr lang="pt-BR" b="1" dirty="0" smtClean="0"/>
            <a:t>Conjunto de direitos de aprendizagens básicas das áreas de conhecimento e disciplinas, em cada ano escolar,  articulados aos aspectos da vida cidadã que devem constar nos currículos da educação básica (Ed Infantil, Ens. Fundamental e Médio)</a:t>
          </a:r>
          <a:endParaRPr lang="pt-BR" b="1" dirty="0"/>
        </a:p>
      </dgm:t>
    </dgm:pt>
    <dgm:pt modelId="{77359E51-E7EB-4E38-B107-EA745767C8E4}" type="parTrans" cxnId="{647288DC-0007-45DD-90E8-8B4649B8AF52}">
      <dgm:prSet/>
      <dgm:spPr/>
      <dgm:t>
        <a:bodyPr/>
        <a:lstStyle/>
        <a:p>
          <a:pPr algn="just"/>
          <a:endParaRPr lang="pt-BR" b="1"/>
        </a:p>
      </dgm:t>
    </dgm:pt>
    <dgm:pt modelId="{8D085C59-908A-4F39-A5C3-90A12CC79642}" type="sibTrans" cxnId="{647288DC-0007-45DD-90E8-8B4649B8AF52}">
      <dgm:prSet/>
      <dgm:spPr/>
      <dgm:t>
        <a:bodyPr/>
        <a:lstStyle/>
        <a:p>
          <a:pPr algn="just"/>
          <a:endParaRPr lang="pt-BR" b="1"/>
        </a:p>
      </dgm:t>
    </dgm:pt>
    <dgm:pt modelId="{FD7065C7-E49F-4B2B-8A34-457A2AAF1BBC}" type="pres">
      <dgm:prSet presAssocID="{7177D5C8-7DF1-4639-95C3-357E4D076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E71533-5927-46F3-BCD2-0D4A00770B28}" type="pres">
      <dgm:prSet presAssocID="{9BDA7B9D-5494-4B0E-9BCF-5EB0CB9803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47288DC-0007-45DD-90E8-8B4649B8AF52}" srcId="{7177D5C8-7DF1-4639-95C3-357E4D0768D1}" destId="{9BDA7B9D-5494-4B0E-9BCF-5EB0CB98033E}" srcOrd="0" destOrd="0" parTransId="{77359E51-E7EB-4E38-B107-EA745767C8E4}" sibTransId="{8D085C59-908A-4F39-A5C3-90A12CC79642}"/>
    <dgm:cxn modelId="{09570563-60AC-4C28-B4D0-1DBF57DBBED7}" type="presOf" srcId="{9BDA7B9D-5494-4B0E-9BCF-5EB0CB98033E}" destId="{67E71533-5927-46F3-BCD2-0D4A00770B28}" srcOrd="0" destOrd="0" presId="urn:microsoft.com/office/officeart/2005/8/layout/vList2"/>
    <dgm:cxn modelId="{1E4A9BE6-64E9-42BA-A0E3-2B542F80FA50}" type="presOf" srcId="{7177D5C8-7DF1-4639-95C3-357E4D0768D1}" destId="{FD7065C7-E49F-4B2B-8A34-457A2AAF1BBC}" srcOrd="0" destOrd="0" presId="urn:microsoft.com/office/officeart/2005/8/layout/vList2"/>
    <dgm:cxn modelId="{B392986A-621E-438A-A232-4F2DE25B94E9}" type="presParOf" srcId="{FD7065C7-E49F-4B2B-8A34-457A2AAF1BBC}" destId="{67E71533-5927-46F3-BCD2-0D4A00770B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O QUE É A </a:t>
          </a:r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 NACIONAL COMUM?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9F7A48-4E35-42BB-9C3C-86B7C182332E}" type="presOf" srcId="{711E9F3D-8E32-45F0-8DBB-A50D1C5BA1AB}" destId="{8D499572-D5AE-41A4-8D39-585EC342C88A}" srcOrd="0" destOrd="0" presId="urn:microsoft.com/office/officeart/2005/8/layout/vList2"/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D012245C-5BC0-4877-9C99-1D20E92C9181}" type="presOf" srcId="{BF45D351-F659-4C53-A123-CBFDEBEEDBCA}" destId="{D255AE48-11E0-4888-87E7-14C2C14116CA}" srcOrd="0" destOrd="0" presId="urn:microsoft.com/office/officeart/2005/8/layout/vList2"/>
    <dgm:cxn modelId="{648CF6DA-385D-4887-BFC8-A16C570B08A5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B6D6854-E680-4D76-9218-99E30FF59D83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F989327-5BF1-4CDC-A05C-9AAAA44A36B8}">
      <dgm:prSet/>
      <dgm:spPr/>
      <dgm:t>
        <a:bodyPr/>
        <a:lstStyle/>
        <a:p>
          <a:pPr rtl="0"/>
          <a:r>
            <a:rPr lang="pt-BR" dirty="0" smtClean="0"/>
            <a:t>BCN não é o currículo é parte dele;</a:t>
          </a:r>
          <a:endParaRPr lang="pt-BR" dirty="0"/>
        </a:p>
      </dgm:t>
    </dgm:pt>
    <dgm:pt modelId="{4CA2B6F4-849B-4B10-8536-15795507A844}" type="parTrans" cxnId="{A626B8EB-3DA3-4C56-B398-68D606911D3F}">
      <dgm:prSet/>
      <dgm:spPr/>
      <dgm:t>
        <a:bodyPr/>
        <a:lstStyle/>
        <a:p>
          <a:endParaRPr lang="pt-BR"/>
        </a:p>
      </dgm:t>
    </dgm:pt>
    <dgm:pt modelId="{9B50FD4B-C215-4972-A7D4-E84C09D098B7}" type="sibTrans" cxnId="{A626B8EB-3DA3-4C56-B398-68D606911D3F}">
      <dgm:prSet/>
      <dgm:spPr/>
      <dgm:t>
        <a:bodyPr/>
        <a:lstStyle/>
        <a:p>
          <a:endParaRPr lang="pt-BR"/>
        </a:p>
      </dgm:t>
    </dgm:pt>
    <dgm:pt modelId="{23675741-6DCF-45FD-BE52-86CC3CE92531}">
      <dgm:prSet/>
      <dgm:spPr/>
      <dgm:t>
        <a:bodyPr/>
        <a:lstStyle/>
        <a:p>
          <a:pPr rtl="0"/>
          <a:r>
            <a:rPr lang="pt-BR" dirty="0" smtClean="0"/>
            <a:t>É continuação dos trabalhos das Diretrizes Curriculares Nacionais;</a:t>
          </a:r>
          <a:endParaRPr lang="pt-BR" dirty="0"/>
        </a:p>
      </dgm:t>
    </dgm:pt>
    <dgm:pt modelId="{A1D0AB22-FC1F-493D-87CD-0CB84D35F496}" type="parTrans" cxnId="{138830F5-7857-4BA8-BAD7-8F7992126B26}">
      <dgm:prSet/>
      <dgm:spPr/>
      <dgm:t>
        <a:bodyPr/>
        <a:lstStyle/>
        <a:p>
          <a:endParaRPr lang="pt-BR"/>
        </a:p>
      </dgm:t>
    </dgm:pt>
    <dgm:pt modelId="{29AF9FAE-A3AF-4092-808A-49EA664B8848}" type="sibTrans" cxnId="{138830F5-7857-4BA8-BAD7-8F7992126B26}">
      <dgm:prSet/>
      <dgm:spPr/>
      <dgm:t>
        <a:bodyPr/>
        <a:lstStyle/>
        <a:p>
          <a:endParaRPr lang="pt-BR"/>
        </a:p>
      </dgm:t>
    </dgm:pt>
    <dgm:pt modelId="{D7FC9B49-BD2C-4423-BB0F-B33CC74BE65D}">
      <dgm:prSet/>
      <dgm:spPr/>
      <dgm:t>
        <a:bodyPr/>
        <a:lstStyle/>
        <a:p>
          <a:pPr rtl="0"/>
          <a:r>
            <a:rPr lang="pt-BR" dirty="0" smtClean="0"/>
            <a:t>Deixa claro os direitos de aprendizagens por ano da Educação básica; </a:t>
          </a:r>
          <a:endParaRPr lang="pt-BR" dirty="0"/>
        </a:p>
      </dgm:t>
    </dgm:pt>
    <dgm:pt modelId="{D335728D-7503-4FD0-9862-7BE25A3DB2A9}" type="parTrans" cxnId="{0D0C7E0E-AB60-4BAD-87AC-67756DB3AC79}">
      <dgm:prSet/>
      <dgm:spPr/>
      <dgm:t>
        <a:bodyPr/>
        <a:lstStyle/>
        <a:p>
          <a:endParaRPr lang="pt-BR"/>
        </a:p>
      </dgm:t>
    </dgm:pt>
    <dgm:pt modelId="{8A18DEA3-7BD7-4E45-A146-557CB92F2222}" type="sibTrans" cxnId="{0D0C7E0E-AB60-4BAD-87AC-67756DB3AC79}">
      <dgm:prSet/>
      <dgm:spPr/>
      <dgm:t>
        <a:bodyPr/>
        <a:lstStyle/>
        <a:p>
          <a:endParaRPr lang="pt-BR"/>
        </a:p>
      </dgm:t>
    </dgm:pt>
    <dgm:pt modelId="{5C1C3A63-F4BC-48A7-9614-E7AAAC5837FF}">
      <dgm:prSet/>
      <dgm:spPr/>
      <dgm:t>
        <a:bodyPr/>
        <a:lstStyle/>
        <a:p>
          <a:pPr rtl="0"/>
          <a:r>
            <a:rPr lang="pt-BR" dirty="0" smtClean="0"/>
            <a:t>Respeito a diversidade nacional;</a:t>
          </a:r>
          <a:endParaRPr lang="pt-BR" dirty="0"/>
        </a:p>
      </dgm:t>
    </dgm:pt>
    <dgm:pt modelId="{6243BB5E-51FA-4D0F-8699-229137DE59EF}" type="parTrans" cxnId="{0BF054ED-49A6-4B89-9192-68B19F02222F}">
      <dgm:prSet/>
      <dgm:spPr/>
      <dgm:t>
        <a:bodyPr/>
        <a:lstStyle/>
        <a:p>
          <a:endParaRPr lang="pt-BR"/>
        </a:p>
      </dgm:t>
    </dgm:pt>
    <dgm:pt modelId="{E224B90C-0147-4517-BDBB-71FB8BACC69A}" type="sibTrans" cxnId="{0BF054ED-49A6-4B89-9192-68B19F02222F}">
      <dgm:prSet/>
      <dgm:spPr/>
      <dgm:t>
        <a:bodyPr/>
        <a:lstStyle/>
        <a:p>
          <a:endParaRPr lang="pt-BR"/>
        </a:p>
      </dgm:t>
    </dgm:pt>
    <dgm:pt modelId="{673CA39B-D283-4413-AA77-6DBAF1BA5AAE}">
      <dgm:prSet/>
      <dgm:spPr/>
      <dgm:t>
        <a:bodyPr/>
        <a:lstStyle/>
        <a:p>
          <a:pPr rtl="0"/>
          <a:r>
            <a:rPr lang="pt-BR" dirty="0" smtClean="0"/>
            <a:t>Construída e validada pelos professores que vão utilizar;</a:t>
          </a:r>
          <a:endParaRPr lang="pt-BR" dirty="0"/>
        </a:p>
      </dgm:t>
    </dgm:pt>
    <dgm:pt modelId="{38E6358C-DDDE-4EC0-BB08-0660D5DD78D3}" type="parTrans" cxnId="{FBA460D0-6553-4231-9BD1-95BEA71CCEC9}">
      <dgm:prSet/>
      <dgm:spPr/>
      <dgm:t>
        <a:bodyPr/>
        <a:lstStyle/>
        <a:p>
          <a:endParaRPr lang="pt-BR"/>
        </a:p>
      </dgm:t>
    </dgm:pt>
    <dgm:pt modelId="{9B64C50F-4BB5-4A5B-8281-C25356571644}" type="sibTrans" cxnId="{FBA460D0-6553-4231-9BD1-95BEA71CCEC9}">
      <dgm:prSet/>
      <dgm:spPr/>
      <dgm:t>
        <a:bodyPr/>
        <a:lstStyle/>
        <a:p>
          <a:endParaRPr lang="pt-BR"/>
        </a:p>
      </dgm:t>
    </dgm:pt>
    <dgm:pt modelId="{28E9E138-CD1F-42A4-B542-85646243DCAE}">
      <dgm:prSet/>
      <dgm:spPr/>
      <dgm:t>
        <a:bodyPr/>
        <a:lstStyle/>
        <a:p>
          <a:pPr rtl="0"/>
          <a:r>
            <a:rPr lang="pt-BR" dirty="0" smtClean="0"/>
            <a:t>Deve ser clara, concisa para ser aplicada;</a:t>
          </a:r>
          <a:endParaRPr lang="pt-BR" dirty="0"/>
        </a:p>
      </dgm:t>
    </dgm:pt>
    <dgm:pt modelId="{C9626B79-8EE3-4693-A2F1-1F27D8BA6C4B}" type="parTrans" cxnId="{4BA68D4C-D6E4-4845-99A6-D8C9C2A27405}">
      <dgm:prSet/>
      <dgm:spPr/>
      <dgm:t>
        <a:bodyPr/>
        <a:lstStyle/>
        <a:p>
          <a:endParaRPr lang="pt-BR"/>
        </a:p>
      </dgm:t>
    </dgm:pt>
    <dgm:pt modelId="{953337C2-6B3A-41A6-842B-2948F91B6D8F}" type="sibTrans" cxnId="{4BA68D4C-D6E4-4845-99A6-D8C9C2A27405}">
      <dgm:prSet/>
      <dgm:spPr/>
      <dgm:t>
        <a:bodyPr/>
        <a:lstStyle/>
        <a:p>
          <a:endParaRPr lang="pt-BR"/>
        </a:p>
      </dgm:t>
    </dgm:pt>
    <dgm:pt modelId="{BF0C1F68-C5E2-46F2-8487-EA4E022D7A0A}">
      <dgm:prSet/>
      <dgm:spPr/>
      <dgm:t>
        <a:bodyPr/>
        <a:lstStyle/>
        <a:p>
          <a:pPr rtl="0"/>
          <a:r>
            <a:rPr lang="pt-BR" dirty="0" smtClean="0"/>
            <a:t>Conter o que deve ser ensinado por disciplina e por ano;</a:t>
          </a:r>
          <a:endParaRPr lang="pt-BR" dirty="0"/>
        </a:p>
      </dgm:t>
    </dgm:pt>
    <dgm:pt modelId="{28D4F6FE-29A9-4E5E-ABA0-61ED2CC99355}" type="parTrans" cxnId="{D755696F-E6E9-4114-ADB8-C41734758EEA}">
      <dgm:prSet/>
      <dgm:spPr/>
      <dgm:t>
        <a:bodyPr/>
        <a:lstStyle/>
        <a:p>
          <a:endParaRPr lang="pt-BR"/>
        </a:p>
      </dgm:t>
    </dgm:pt>
    <dgm:pt modelId="{4FA86C62-879A-4A96-915C-31B2A18FBEC1}" type="sibTrans" cxnId="{D755696F-E6E9-4114-ADB8-C41734758EEA}">
      <dgm:prSet/>
      <dgm:spPr/>
      <dgm:t>
        <a:bodyPr/>
        <a:lstStyle/>
        <a:p>
          <a:endParaRPr lang="pt-BR"/>
        </a:p>
      </dgm:t>
    </dgm:pt>
    <dgm:pt modelId="{894B3944-5B8A-405E-8225-24C46A5F5FD1}">
      <dgm:prSet/>
      <dgm:spPr/>
      <dgm:t>
        <a:bodyPr/>
        <a:lstStyle/>
        <a:p>
          <a:pPr rtl="0"/>
          <a:r>
            <a:rPr lang="pt-BR" dirty="0" smtClean="0"/>
            <a:t>93% dos professores querem a BNC conforme pesquisa do MEC com os professores;</a:t>
          </a:r>
          <a:endParaRPr lang="pt-BR" dirty="0"/>
        </a:p>
      </dgm:t>
    </dgm:pt>
    <dgm:pt modelId="{71CF0BAB-1C8B-4455-AD97-F26FE4B38AED}" type="parTrans" cxnId="{54563549-FC1C-4309-824E-791FAC3BC04E}">
      <dgm:prSet/>
      <dgm:spPr/>
      <dgm:t>
        <a:bodyPr/>
        <a:lstStyle/>
        <a:p>
          <a:endParaRPr lang="pt-BR"/>
        </a:p>
      </dgm:t>
    </dgm:pt>
    <dgm:pt modelId="{29C1E0C0-B6FC-4136-BA74-1019D99BD814}" type="sibTrans" cxnId="{54563549-FC1C-4309-824E-791FAC3BC04E}">
      <dgm:prSet/>
      <dgm:spPr/>
      <dgm:t>
        <a:bodyPr/>
        <a:lstStyle/>
        <a:p>
          <a:endParaRPr lang="pt-BR"/>
        </a:p>
      </dgm:t>
    </dgm:pt>
    <dgm:pt modelId="{797CC194-6F93-4AC2-9AE6-2F38E3B38115}">
      <dgm:prSet/>
      <dgm:spPr/>
      <dgm:t>
        <a:bodyPr/>
        <a:lstStyle/>
        <a:p>
          <a:pPr rtl="0"/>
          <a:r>
            <a:rPr lang="pt-BR" dirty="0" smtClean="0"/>
            <a:t>PACTO FEDERATIVO – construção da BNC.</a:t>
          </a:r>
          <a:endParaRPr lang="pt-BR" dirty="0"/>
        </a:p>
      </dgm:t>
    </dgm:pt>
    <dgm:pt modelId="{6CD46514-619F-44C0-8CCA-79A88EB4AC44}" type="parTrans" cxnId="{713A3EE8-A50D-4C1E-9CBC-0D0E4D4BE12B}">
      <dgm:prSet/>
      <dgm:spPr/>
      <dgm:t>
        <a:bodyPr/>
        <a:lstStyle/>
        <a:p>
          <a:endParaRPr lang="pt-BR"/>
        </a:p>
      </dgm:t>
    </dgm:pt>
    <dgm:pt modelId="{82BFE808-4B03-49ED-A81D-17CF44EC3D8D}" type="sibTrans" cxnId="{713A3EE8-A50D-4C1E-9CBC-0D0E4D4BE12B}">
      <dgm:prSet/>
      <dgm:spPr/>
      <dgm:t>
        <a:bodyPr/>
        <a:lstStyle/>
        <a:p>
          <a:endParaRPr lang="pt-BR"/>
        </a:p>
      </dgm:t>
    </dgm:pt>
    <dgm:pt modelId="{D71B9373-F11A-4B17-AF6E-9E9409BC84D0}" type="pres">
      <dgm:prSet presAssocID="{9B6D6854-E680-4D76-9218-99E30FF59D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E31EA3-06DB-410D-9C60-CD39FBB58A92}" type="pres">
      <dgm:prSet presAssocID="{FF989327-5BF1-4CDC-A05C-9AAAA44A36B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6DF9A-8D45-4BFA-862D-CE0D103C47FC}" type="pres">
      <dgm:prSet presAssocID="{9B50FD4B-C215-4972-A7D4-E84C09D098B7}" presName="sibTrans" presStyleCnt="0"/>
      <dgm:spPr/>
    </dgm:pt>
    <dgm:pt modelId="{B3F3D1B5-CA3E-4413-818D-BA3A96D4C839}" type="pres">
      <dgm:prSet presAssocID="{23675741-6DCF-45FD-BE52-86CC3CE9253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635682-7A49-4FB7-9AC3-E59BE7656B5D}" type="pres">
      <dgm:prSet presAssocID="{29AF9FAE-A3AF-4092-808A-49EA664B8848}" presName="sibTrans" presStyleCnt="0"/>
      <dgm:spPr/>
    </dgm:pt>
    <dgm:pt modelId="{C2C06F6F-B3B9-47F8-A01B-83FB527558F1}" type="pres">
      <dgm:prSet presAssocID="{D7FC9B49-BD2C-4423-BB0F-B33CC74BE65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CEF446-FE31-48BF-8C89-1AB6F07457C8}" type="pres">
      <dgm:prSet presAssocID="{8A18DEA3-7BD7-4E45-A146-557CB92F2222}" presName="sibTrans" presStyleCnt="0"/>
      <dgm:spPr/>
    </dgm:pt>
    <dgm:pt modelId="{A6BE80DC-71B0-4D4D-A814-7D6605748F76}" type="pres">
      <dgm:prSet presAssocID="{5C1C3A63-F4BC-48A7-9614-E7AAAC5837F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0AD558-F40F-4C25-B818-6BB85DB6F94A}" type="pres">
      <dgm:prSet presAssocID="{E224B90C-0147-4517-BDBB-71FB8BACC69A}" presName="sibTrans" presStyleCnt="0"/>
      <dgm:spPr/>
    </dgm:pt>
    <dgm:pt modelId="{9DBDB136-569B-4E43-96D0-F01981147CB8}" type="pres">
      <dgm:prSet presAssocID="{673CA39B-D283-4413-AA77-6DBAF1BA5AA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857695-2343-4B35-9ADC-31DEDAA7F2A1}" type="pres">
      <dgm:prSet presAssocID="{9B64C50F-4BB5-4A5B-8281-C25356571644}" presName="sibTrans" presStyleCnt="0"/>
      <dgm:spPr/>
    </dgm:pt>
    <dgm:pt modelId="{C418DC0C-B72D-4F23-BDC9-9325430A4D2D}" type="pres">
      <dgm:prSet presAssocID="{28E9E138-CD1F-42A4-B542-85646243DCA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7687A9-0E88-437F-A877-9FED7B7D02E5}" type="pres">
      <dgm:prSet presAssocID="{953337C2-6B3A-41A6-842B-2948F91B6D8F}" presName="sibTrans" presStyleCnt="0"/>
      <dgm:spPr/>
    </dgm:pt>
    <dgm:pt modelId="{EFCE209C-78A0-42EB-BC62-2AD9E18CF136}" type="pres">
      <dgm:prSet presAssocID="{BF0C1F68-C5E2-46F2-8487-EA4E022D7A0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DDD956-136B-4475-B24A-DD66110B4B24}" type="pres">
      <dgm:prSet presAssocID="{4FA86C62-879A-4A96-915C-31B2A18FBEC1}" presName="sibTrans" presStyleCnt="0"/>
      <dgm:spPr/>
    </dgm:pt>
    <dgm:pt modelId="{2875DE97-1CAC-4F40-9090-77048AEE749B}" type="pres">
      <dgm:prSet presAssocID="{894B3944-5B8A-405E-8225-24C46A5F5FD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5E0950-B23C-4808-B241-B51901E97900}" type="pres">
      <dgm:prSet presAssocID="{29C1E0C0-B6FC-4136-BA74-1019D99BD814}" presName="sibTrans" presStyleCnt="0"/>
      <dgm:spPr/>
    </dgm:pt>
    <dgm:pt modelId="{60EA8158-0BC8-4B0C-B87C-C532C6668D5F}" type="pres">
      <dgm:prSet presAssocID="{797CC194-6F93-4AC2-9AE6-2F38E3B3811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8A7161E-32A4-42CC-B184-8CF5723660EF}" type="presOf" srcId="{894B3944-5B8A-405E-8225-24C46A5F5FD1}" destId="{2875DE97-1CAC-4F40-9090-77048AEE749B}" srcOrd="0" destOrd="0" presId="urn:microsoft.com/office/officeart/2005/8/layout/default#1"/>
    <dgm:cxn modelId="{0D0C7E0E-AB60-4BAD-87AC-67756DB3AC79}" srcId="{9B6D6854-E680-4D76-9218-99E30FF59D83}" destId="{D7FC9B49-BD2C-4423-BB0F-B33CC74BE65D}" srcOrd="2" destOrd="0" parTransId="{D335728D-7503-4FD0-9862-7BE25A3DB2A9}" sibTransId="{8A18DEA3-7BD7-4E45-A146-557CB92F2222}"/>
    <dgm:cxn modelId="{FCF9BE7B-2A0B-4B5A-B788-AD9DC1855D4C}" type="presOf" srcId="{23675741-6DCF-45FD-BE52-86CC3CE92531}" destId="{B3F3D1B5-CA3E-4413-818D-BA3A96D4C839}" srcOrd="0" destOrd="0" presId="urn:microsoft.com/office/officeart/2005/8/layout/default#1"/>
    <dgm:cxn modelId="{24191625-7938-445B-8750-7EC43737297A}" type="presOf" srcId="{28E9E138-CD1F-42A4-B542-85646243DCAE}" destId="{C418DC0C-B72D-4F23-BDC9-9325430A4D2D}" srcOrd="0" destOrd="0" presId="urn:microsoft.com/office/officeart/2005/8/layout/default#1"/>
    <dgm:cxn modelId="{41A48312-5ED9-4D29-AEA9-876DBB93280D}" type="presOf" srcId="{FF989327-5BF1-4CDC-A05C-9AAAA44A36B8}" destId="{0AE31EA3-06DB-410D-9C60-CD39FBB58A92}" srcOrd="0" destOrd="0" presId="urn:microsoft.com/office/officeart/2005/8/layout/default#1"/>
    <dgm:cxn modelId="{AFCFFA13-1F79-42A5-853F-5B80C1E58EDE}" type="presOf" srcId="{9B6D6854-E680-4D76-9218-99E30FF59D83}" destId="{D71B9373-F11A-4B17-AF6E-9E9409BC84D0}" srcOrd="0" destOrd="0" presId="urn:microsoft.com/office/officeart/2005/8/layout/default#1"/>
    <dgm:cxn modelId="{A626B8EB-3DA3-4C56-B398-68D606911D3F}" srcId="{9B6D6854-E680-4D76-9218-99E30FF59D83}" destId="{FF989327-5BF1-4CDC-A05C-9AAAA44A36B8}" srcOrd="0" destOrd="0" parTransId="{4CA2B6F4-849B-4B10-8536-15795507A844}" sibTransId="{9B50FD4B-C215-4972-A7D4-E84C09D098B7}"/>
    <dgm:cxn modelId="{138830F5-7857-4BA8-BAD7-8F7992126B26}" srcId="{9B6D6854-E680-4D76-9218-99E30FF59D83}" destId="{23675741-6DCF-45FD-BE52-86CC3CE92531}" srcOrd="1" destOrd="0" parTransId="{A1D0AB22-FC1F-493D-87CD-0CB84D35F496}" sibTransId="{29AF9FAE-A3AF-4092-808A-49EA664B8848}"/>
    <dgm:cxn modelId="{D755696F-E6E9-4114-ADB8-C41734758EEA}" srcId="{9B6D6854-E680-4D76-9218-99E30FF59D83}" destId="{BF0C1F68-C5E2-46F2-8487-EA4E022D7A0A}" srcOrd="6" destOrd="0" parTransId="{28D4F6FE-29A9-4E5E-ABA0-61ED2CC99355}" sibTransId="{4FA86C62-879A-4A96-915C-31B2A18FBEC1}"/>
    <dgm:cxn modelId="{54563549-FC1C-4309-824E-791FAC3BC04E}" srcId="{9B6D6854-E680-4D76-9218-99E30FF59D83}" destId="{894B3944-5B8A-405E-8225-24C46A5F5FD1}" srcOrd="7" destOrd="0" parTransId="{71CF0BAB-1C8B-4455-AD97-F26FE4B38AED}" sibTransId="{29C1E0C0-B6FC-4136-BA74-1019D99BD814}"/>
    <dgm:cxn modelId="{43497928-551E-45A5-811C-16A37F5CDEAD}" type="presOf" srcId="{797CC194-6F93-4AC2-9AE6-2F38E3B38115}" destId="{60EA8158-0BC8-4B0C-B87C-C532C6668D5F}" srcOrd="0" destOrd="0" presId="urn:microsoft.com/office/officeart/2005/8/layout/default#1"/>
    <dgm:cxn modelId="{78E96D3B-F957-4E9D-AE21-71386AD13D45}" type="presOf" srcId="{673CA39B-D283-4413-AA77-6DBAF1BA5AAE}" destId="{9DBDB136-569B-4E43-96D0-F01981147CB8}" srcOrd="0" destOrd="0" presId="urn:microsoft.com/office/officeart/2005/8/layout/default#1"/>
    <dgm:cxn modelId="{4BA68D4C-D6E4-4845-99A6-D8C9C2A27405}" srcId="{9B6D6854-E680-4D76-9218-99E30FF59D83}" destId="{28E9E138-CD1F-42A4-B542-85646243DCAE}" srcOrd="5" destOrd="0" parTransId="{C9626B79-8EE3-4693-A2F1-1F27D8BA6C4B}" sibTransId="{953337C2-6B3A-41A6-842B-2948F91B6D8F}"/>
    <dgm:cxn modelId="{CD4D4528-F934-487D-A01A-B332C0B9FBB7}" type="presOf" srcId="{BF0C1F68-C5E2-46F2-8487-EA4E022D7A0A}" destId="{EFCE209C-78A0-42EB-BC62-2AD9E18CF136}" srcOrd="0" destOrd="0" presId="urn:microsoft.com/office/officeart/2005/8/layout/default#1"/>
    <dgm:cxn modelId="{527F22A3-CB36-47BB-9273-74D85A8A46B7}" type="presOf" srcId="{D7FC9B49-BD2C-4423-BB0F-B33CC74BE65D}" destId="{C2C06F6F-B3B9-47F8-A01B-83FB527558F1}" srcOrd="0" destOrd="0" presId="urn:microsoft.com/office/officeart/2005/8/layout/default#1"/>
    <dgm:cxn modelId="{79472CF7-C96B-4907-839D-53204293FD4C}" type="presOf" srcId="{5C1C3A63-F4BC-48A7-9614-E7AAAC5837FF}" destId="{A6BE80DC-71B0-4D4D-A814-7D6605748F76}" srcOrd="0" destOrd="0" presId="urn:microsoft.com/office/officeart/2005/8/layout/default#1"/>
    <dgm:cxn modelId="{0BF054ED-49A6-4B89-9192-68B19F02222F}" srcId="{9B6D6854-E680-4D76-9218-99E30FF59D83}" destId="{5C1C3A63-F4BC-48A7-9614-E7AAAC5837FF}" srcOrd="3" destOrd="0" parTransId="{6243BB5E-51FA-4D0F-8699-229137DE59EF}" sibTransId="{E224B90C-0147-4517-BDBB-71FB8BACC69A}"/>
    <dgm:cxn modelId="{713A3EE8-A50D-4C1E-9CBC-0D0E4D4BE12B}" srcId="{9B6D6854-E680-4D76-9218-99E30FF59D83}" destId="{797CC194-6F93-4AC2-9AE6-2F38E3B38115}" srcOrd="8" destOrd="0" parTransId="{6CD46514-619F-44C0-8CCA-79A88EB4AC44}" sibTransId="{82BFE808-4B03-49ED-A81D-17CF44EC3D8D}"/>
    <dgm:cxn modelId="{FBA460D0-6553-4231-9BD1-95BEA71CCEC9}" srcId="{9B6D6854-E680-4D76-9218-99E30FF59D83}" destId="{673CA39B-D283-4413-AA77-6DBAF1BA5AAE}" srcOrd="4" destOrd="0" parTransId="{38E6358C-DDDE-4EC0-BB08-0660D5DD78D3}" sibTransId="{9B64C50F-4BB5-4A5B-8281-C25356571644}"/>
    <dgm:cxn modelId="{F9984CCC-43A9-4FDD-8C98-D8E88C7EE22E}" type="presParOf" srcId="{D71B9373-F11A-4B17-AF6E-9E9409BC84D0}" destId="{0AE31EA3-06DB-410D-9C60-CD39FBB58A92}" srcOrd="0" destOrd="0" presId="urn:microsoft.com/office/officeart/2005/8/layout/default#1"/>
    <dgm:cxn modelId="{59A0627D-B4F7-484C-89F2-1D4FA4774BBE}" type="presParOf" srcId="{D71B9373-F11A-4B17-AF6E-9E9409BC84D0}" destId="{07C6DF9A-8D45-4BFA-862D-CE0D103C47FC}" srcOrd="1" destOrd="0" presId="urn:microsoft.com/office/officeart/2005/8/layout/default#1"/>
    <dgm:cxn modelId="{8FFECF9D-A9E0-4670-B98D-31807141EAC3}" type="presParOf" srcId="{D71B9373-F11A-4B17-AF6E-9E9409BC84D0}" destId="{B3F3D1B5-CA3E-4413-818D-BA3A96D4C839}" srcOrd="2" destOrd="0" presId="urn:microsoft.com/office/officeart/2005/8/layout/default#1"/>
    <dgm:cxn modelId="{EC39123F-1B91-4EC4-A5B5-56468C291F13}" type="presParOf" srcId="{D71B9373-F11A-4B17-AF6E-9E9409BC84D0}" destId="{BE635682-7A49-4FB7-9AC3-E59BE7656B5D}" srcOrd="3" destOrd="0" presId="urn:microsoft.com/office/officeart/2005/8/layout/default#1"/>
    <dgm:cxn modelId="{BD371FF7-FE32-4AA0-AFE1-D0C111AA9E9C}" type="presParOf" srcId="{D71B9373-F11A-4B17-AF6E-9E9409BC84D0}" destId="{C2C06F6F-B3B9-47F8-A01B-83FB527558F1}" srcOrd="4" destOrd="0" presId="urn:microsoft.com/office/officeart/2005/8/layout/default#1"/>
    <dgm:cxn modelId="{596317BF-F572-4903-AAB2-9C6F749E3981}" type="presParOf" srcId="{D71B9373-F11A-4B17-AF6E-9E9409BC84D0}" destId="{31CEF446-FE31-48BF-8C89-1AB6F07457C8}" srcOrd="5" destOrd="0" presId="urn:microsoft.com/office/officeart/2005/8/layout/default#1"/>
    <dgm:cxn modelId="{8074EFC8-66BD-4962-B367-2CB271038139}" type="presParOf" srcId="{D71B9373-F11A-4B17-AF6E-9E9409BC84D0}" destId="{A6BE80DC-71B0-4D4D-A814-7D6605748F76}" srcOrd="6" destOrd="0" presId="urn:microsoft.com/office/officeart/2005/8/layout/default#1"/>
    <dgm:cxn modelId="{47AE9E75-3808-4A27-A80F-FF99A748499E}" type="presParOf" srcId="{D71B9373-F11A-4B17-AF6E-9E9409BC84D0}" destId="{8A0AD558-F40F-4C25-B818-6BB85DB6F94A}" srcOrd="7" destOrd="0" presId="urn:microsoft.com/office/officeart/2005/8/layout/default#1"/>
    <dgm:cxn modelId="{C7AF40FC-DD10-482D-AA02-794854D53AAC}" type="presParOf" srcId="{D71B9373-F11A-4B17-AF6E-9E9409BC84D0}" destId="{9DBDB136-569B-4E43-96D0-F01981147CB8}" srcOrd="8" destOrd="0" presId="urn:microsoft.com/office/officeart/2005/8/layout/default#1"/>
    <dgm:cxn modelId="{8451AB78-9EEA-4D4E-B698-78D0C2338A79}" type="presParOf" srcId="{D71B9373-F11A-4B17-AF6E-9E9409BC84D0}" destId="{5D857695-2343-4B35-9ADC-31DEDAA7F2A1}" srcOrd="9" destOrd="0" presId="urn:microsoft.com/office/officeart/2005/8/layout/default#1"/>
    <dgm:cxn modelId="{1F6033E8-C667-48BD-A425-BF46983E1E7B}" type="presParOf" srcId="{D71B9373-F11A-4B17-AF6E-9E9409BC84D0}" destId="{C418DC0C-B72D-4F23-BDC9-9325430A4D2D}" srcOrd="10" destOrd="0" presId="urn:microsoft.com/office/officeart/2005/8/layout/default#1"/>
    <dgm:cxn modelId="{78B82B55-4F51-49C1-8EF8-CC1EB02A4664}" type="presParOf" srcId="{D71B9373-F11A-4B17-AF6E-9E9409BC84D0}" destId="{367687A9-0E88-437F-A877-9FED7B7D02E5}" srcOrd="11" destOrd="0" presId="urn:microsoft.com/office/officeart/2005/8/layout/default#1"/>
    <dgm:cxn modelId="{BDD4CD1E-47B5-4D6A-81FF-119A9CF41946}" type="presParOf" srcId="{D71B9373-F11A-4B17-AF6E-9E9409BC84D0}" destId="{EFCE209C-78A0-42EB-BC62-2AD9E18CF136}" srcOrd="12" destOrd="0" presId="urn:microsoft.com/office/officeart/2005/8/layout/default#1"/>
    <dgm:cxn modelId="{B0AC39D8-38C8-4173-892E-FB0E35E478A4}" type="presParOf" srcId="{D71B9373-F11A-4B17-AF6E-9E9409BC84D0}" destId="{A8DDD956-136B-4475-B24A-DD66110B4B24}" srcOrd="13" destOrd="0" presId="urn:microsoft.com/office/officeart/2005/8/layout/default#1"/>
    <dgm:cxn modelId="{D3A76913-2EB3-4B8E-BFB0-D40924B07C5B}" type="presParOf" srcId="{D71B9373-F11A-4B17-AF6E-9E9409BC84D0}" destId="{2875DE97-1CAC-4F40-9090-77048AEE749B}" srcOrd="14" destOrd="0" presId="urn:microsoft.com/office/officeart/2005/8/layout/default#1"/>
    <dgm:cxn modelId="{51EA21B4-3299-4CC0-8C2C-B5B39EB9C90D}" type="presParOf" srcId="{D71B9373-F11A-4B17-AF6E-9E9409BC84D0}" destId="{675E0950-B23C-4808-B241-B51901E97900}" srcOrd="15" destOrd="0" presId="urn:microsoft.com/office/officeart/2005/8/layout/default#1"/>
    <dgm:cxn modelId="{6F5B4BCC-8F3D-433F-A3BC-543CC2DFA1F8}" type="presParOf" srcId="{D71B9373-F11A-4B17-AF6E-9E9409BC84D0}" destId="{60EA8158-0BC8-4B0C-B87C-C532C6668D5F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BAC03E6-7060-4504-8000-32F5E91633A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59666DF-0AB2-44E2-89D9-4796922662CF}">
      <dgm:prSet/>
      <dgm:spPr/>
      <dgm:t>
        <a:bodyPr/>
        <a:lstStyle/>
        <a:p>
          <a:pPr algn="just" rtl="0"/>
          <a:r>
            <a:rPr lang="pt-BR" dirty="0" smtClean="0"/>
            <a:t>Construção participativa da Base Nacional Comum – BNC (Reuniões do CONSED, UNDIME e MEC); </a:t>
          </a:r>
          <a:endParaRPr lang="pt-BR" dirty="0"/>
        </a:p>
      </dgm:t>
    </dgm:pt>
    <dgm:pt modelId="{67B2160E-CF84-4869-AF89-72936E0A5BFD}" type="parTrans" cxnId="{0EE19D30-5303-41F5-AA17-136DABE42F2E}">
      <dgm:prSet/>
      <dgm:spPr/>
      <dgm:t>
        <a:bodyPr/>
        <a:lstStyle/>
        <a:p>
          <a:pPr algn="just"/>
          <a:endParaRPr lang="pt-BR"/>
        </a:p>
      </dgm:t>
    </dgm:pt>
    <dgm:pt modelId="{C8C20B4B-4BCC-44D1-AD2B-E1AB5B2AC37C}" type="sibTrans" cxnId="{0EE19D30-5303-41F5-AA17-136DABE42F2E}">
      <dgm:prSet/>
      <dgm:spPr/>
      <dgm:t>
        <a:bodyPr/>
        <a:lstStyle/>
        <a:p>
          <a:pPr algn="just"/>
          <a:endParaRPr lang="pt-BR"/>
        </a:p>
      </dgm:t>
    </dgm:pt>
    <dgm:pt modelId="{F72B1160-F05A-4588-B122-11100F6F6E3B}">
      <dgm:prSet/>
      <dgm:spPr/>
      <dgm:t>
        <a:bodyPr/>
        <a:lstStyle/>
        <a:p>
          <a:pPr algn="just" rtl="0"/>
          <a:r>
            <a:rPr lang="pt-BR" dirty="0" smtClean="0"/>
            <a:t>Base Nacional Comum – BNC , pronta  até junho de 2016;</a:t>
          </a:r>
          <a:endParaRPr lang="pt-BR" dirty="0"/>
        </a:p>
      </dgm:t>
    </dgm:pt>
    <dgm:pt modelId="{B36B536E-4642-4597-8095-F1B03ACA46B8}" type="parTrans" cxnId="{E51EB931-106E-4E96-B608-929B1F49F415}">
      <dgm:prSet/>
      <dgm:spPr/>
      <dgm:t>
        <a:bodyPr/>
        <a:lstStyle/>
        <a:p>
          <a:pPr algn="just"/>
          <a:endParaRPr lang="pt-BR"/>
        </a:p>
      </dgm:t>
    </dgm:pt>
    <dgm:pt modelId="{99AE58AF-9125-4ABA-8767-4D6A765D42EF}" type="sibTrans" cxnId="{E51EB931-106E-4E96-B608-929B1F49F415}">
      <dgm:prSet/>
      <dgm:spPr/>
      <dgm:t>
        <a:bodyPr/>
        <a:lstStyle/>
        <a:p>
          <a:pPr algn="just"/>
          <a:endParaRPr lang="pt-BR"/>
        </a:p>
      </dgm:t>
    </dgm:pt>
    <dgm:pt modelId="{BC27EC63-116F-446E-98C9-7A4776375E95}">
      <dgm:prSet/>
      <dgm:spPr/>
      <dgm:t>
        <a:bodyPr/>
        <a:lstStyle/>
        <a:p>
          <a:pPr algn="just" rtl="0"/>
          <a:r>
            <a:rPr lang="pt-BR" dirty="0" err="1" smtClean="0"/>
            <a:t>SEDUCs</a:t>
          </a:r>
          <a:r>
            <a:rPr lang="pt-BR" dirty="0" smtClean="0"/>
            <a:t> e </a:t>
          </a:r>
          <a:r>
            <a:rPr lang="pt-BR" dirty="0" err="1" smtClean="0"/>
            <a:t>UNDIMEs</a:t>
          </a:r>
          <a:r>
            <a:rPr lang="pt-BR" dirty="0" smtClean="0"/>
            <a:t>– Responsáveis pela organização e estruturação da BNC nos Estados, envolvendo redes públicas</a:t>
          </a:r>
          <a:r>
            <a:rPr lang="pt-BR" smtClean="0"/>
            <a:t>, privadas, </a:t>
          </a:r>
          <a:r>
            <a:rPr lang="pt-BR" dirty="0" smtClean="0"/>
            <a:t>IES e outras instituições;</a:t>
          </a:r>
          <a:endParaRPr lang="pt-BR" dirty="0"/>
        </a:p>
      </dgm:t>
    </dgm:pt>
    <dgm:pt modelId="{9A1DCE95-C06D-41D0-8CCC-C50F074E71DF}" type="parTrans" cxnId="{8F9E1596-0F5E-4E58-A0C6-9BD8490C4F09}">
      <dgm:prSet/>
      <dgm:spPr/>
      <dgm:t>
        <a:bodyPr/>
        <a:lstStyle/>
        <a:p>
          <a:pPr algn="just"/>
          <a:endParaRPr lang="pt-BR"/>
        </a:p>
      </dgm:t>
    </dgm:pt>
    <dgm:pt modelId="{21CA8CCE-0E5E-43B8-9EA4-DF405EE732C4}" type="sibTrans" cxnId="{8F9E1596-0F5E-4E58-A0C6-9BD8490C4F09}">
      <dgm:prSet/>
      <dgm:spPr/>
      <dgm:t>
        <a:bodyPr/>
        <a:lstStyle/>
        <a:p>
          <a:pPr algn="just"/>
          <a:endParaRPr lang="pt-BR"/>
        </a:p>
      </dgm:t>
    </dgm:pt>
    <dgm:pt modelId="{00084FDD-2931-4B67-9DB1-89697CE5530A}">
      <dgm:prSet/>
      <dgm:spPr/>
      <dgm:t>
        <a:bodyPr/>
        <a:lstStyle/>
        <a:p>
          <a:pPr algn="just" rtl="0"/>
          <a:r>
            <a:rPr lang="pt-BR" dirty="0" smtClean="0"/>
            <a:t>Encontros periódicos com os Estados – com professores e técnicos;</a:t>
          </a:r>
          <a:endParaRPr lang="pt-BR" dirty="0"/>
        </a:p>
      </dgm:t>
    </dgm:pt>
    <dgm:pt modelId="{9DF52F43-DEEB-46FD-BDB5-F89546FBC053}" type="parTrans" cxnId="{720F25CA-9DC8-48D7-A237-793DFA3BC491}">
      <dgm:prSet/>
      <dgm:spPr/>
      <dgm:t>
        <a:bodyPr/>
        <a:lstStyle/>
        <a:p>
          <a:pPr algn="just"/>
          <a:endParaRPr lang="pt-BR"/>
        </a:p>
      </dgm:t>
    </dgm:pt>
    <dgm:pt modelId="{5A45F35F-33C6-478D-9015-828A133AE7B1}" type="sibTrans" cxnId="{720F25CA-9DC8-48D7-A237-793DFA3BC491}">
      <dgm:prSet/>
      <dgm:spPr/>
      <dgm:t>
        <a:bodyPr/>
        <a:lstStyle/>
        <a:p>
          <a:pPr algn="just"/>
          <a:endParaRPr lang="pt-BR"/>
        </a:p>
      </dgm:t>
    </dgm:pt>
    <dgm:pt modelId="{760ED553-1F63-423C-8E8B-709644E53A6C}">
      <dgm:prSet/>
      <dgm:spPr/>
      <dgm:t>
        <a:bodyPr/>
        <a:lstStyle/>
        <a:p>
          <a:pPr algn="just" rtl="0"/>
          <a:r>
            <a:rPr lang="pt-BR" dirty="0" smtClean="0"/>
            <a:t>Ações do MEC a partir da definição de estratégias de construção da BNC.</a:t>
          </a:r>
          <a:endParaRPr lang="pt-BR" dirty="0"/>
        </a:p>
      </dgm:t>
    </dgm:pt>
    <dgm:pt modelId="{E6557D69-E18A-4351-91EC-6C5B9CBC17F4}" type="parTrans" cxnId="{283DC615-2EF3-4F0D-9519-4A2FEE3FF753}">
      <dgm:prSet/>
      <dgm:spPr/>
      <dgm:t>
        <a:bodyPr/>
        <a:lstStyle/>
        <a:p>
          <a:pPr algn="just"/>
          <a:endParaRPr lang="pt-BR"/>
        </a:p>
      </dgm:t>
    </dgm:pt>
    <dgm:pt modelId="{68DC203E-EE10-49E7-8D3E-6D56649E29B5}" type="sibTrans" cxnId="{283DC615-2EF3-4F0D-9519-4A2FEE3FF753}">
      <dgm:prSet/>
      <dgm:spPr/>
      <dgm:t>
        <a:bodyPr/>
        <a:lstStyle/>
        <a:p>
          <a:pPr algn="just"/>
          <a:endParaRPr lang="pt-BR"/>
        </a:p>
      </dgm:t>
    </dgm:pt>
    <dgm:pt modelId="{4DC8A0BD-BF0B-486C-A1A6-D96A51F21509}" type="pres">
      <dgm:prSet presAssocID="{DBAC03E6-7060-4504-8000-32F5E91633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78A524-5CF1-4FC7-AF2B-2B552834EA46}" type="pres">
      <dgm:prSet presAssocID="{A59666DF-0AB2-44E2-89D9-4796922662C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864142-00AB-4926-872C-3EE440D6BF06}" type="pres">
      <dgm:prSet presAssocID="{C8C20B4B-4BCC-44D1-AD2B-E1AB5B2AC37C}" presName="spacer" presStyleCnt="0"/>
      <dgm:spPr/>
    </dgm:pt>
    <dgm:pt modelId="{ACB2B51A-895B-4CDC-932D-F45F0D6B4B28}" type="pres">
      <dgm:prSet presAssocID="{F72B1160-F05A-4588-B122-11100F6F6E3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CC2B05-BE4C-4BDB-8A6E-33DF48E58181}" type="pres">
      <dgm:prSet presAssocID="{99AE58AF-9125-4ABA-8767-4D6A765D42EF}" presName="spacer" presStyleCnt="0"/>
      <dgm:spPr/>
    </dgm:pt>
    <dgm:pt modelId="{C106188E-537B-45DE-8A82-40DE5C18BE4C}" type="pres">
      <dgm:prSet presAssocID="{BC27EC63-116F-446E-98C9-7A4776375E9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920E1-BA2C-40E7-ABF7-C38F8BEDF962}" type="pres">
      <dgm:prSet presAssocID="{21CA8CCE-0E5E-43B8-9EA4-DF405EE732C4}" presName="spacer" presStyleCnt="0"/>
      <dgm:spPr/>
    </dgm:pt>
    <dgm:pt modelId="{3970152A-E75A-43B5-81F4-085EE238D2BB}" type="pres">
      <dgm:prSet presAssocID="{00084FDD-2931-4B67-9DB1-89697CE5530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521F5F-1B11-457E-A255-4D23670582FA}" type="pres">
      <dgm:prSet presAssocID="{5A45F35F-33C6-478D-9015-828A133AE7B1}" presName="spacer" presStyleCnt="0"/>
      <dgm:spPr/>
    </dgm:pt>
    <dgm:pt modelId="{DF74D6F9-2CE3-4AA3-ACEB-FD7D356E50EE}" type="pres">
      <dgm:prSet presAssocID="{760ED553-1F63-423C-8E8B-709644E53A6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61B5C6-E34E-4139-86FC-53E6FB90E488}" type="presOf" srcId="{DBAC03E6-7060-4504-8000-32F5E91633AB}" destId="{4DC8A0BD-BF0B-486C-A1A6-D96A51F21509}" srcOrd="0" destOrd="0" presId="urn:microsoft.com/office/officeart/2005/8/layout/vList2"/>
    <dgm:cxn modelId="{0EE19D30-5303-41F5-AA17-136DABE42F2E}" srcId="{DBAC03E6-7060-4504-8000-32F5E91633AB}" destId="{A59666DF-0AB2-44E2-89D9-4796922662CF}" srcOrd="0" destOrd="0" parTransId="{67B2160E-CF84-4869-AF89-72936E0A5BFD}" sibTransId="{C8C20B4B-4BCC-44D1-AD2B-E1AB5B2AC37C}"/>
    <dgm:cxn modelId="{720F25CA-9DC8-48D7-A237-793DFA3BC491}" srcId="{DBAC03E6-7060-4504-8000-32F5E91633AB}" destId="{00084FDD-2931-4B67-9DB1-89697CE5530A}" srcOrd="3" destOrd="0" parTransId="{9DF52F43-DEEB-46FD-BDB5-F89546FBC053}" sibTransId="{5A45F35F-33C6-478D-9015-828A133AE7B1}"/>
    <dgm:cxn modelId="{1873E272-835F-4F1B-A224-289D97C568BB}" type="presOf" srcId="{BC27EC63-116F-446E-98C9-7A4776375E95}" destId="{C106188E-537B-45DE-8A82-40DE5C18BE4C}" srcOrd="0" destOrd="0" presId="urn:microsoft.com/office/officeart/2005/8/layout/vList2"/>
    <dgm:cxn modelId="{E57714FD-8E93-4832-8BC9-598B77275A0B}" type="presOf" srcId="{00084FDD-2931-4B67-9DB1-89697CE5530A}" destId="{3970152A-E75A-43B5-81F4-085EE238D2BB}" srcOrd="0" destOrd="0" presId="urn:microsoft.com/office/officeart/2005/8/layout/vList2"/>
    <dgm:cxn modelId="{283DC615-2EF3-4F0D-9519-4A2FEE3FF753}" srcId="{DBAC03E6-7060-4504-8000-32F5E91633AB}" destId="{760ED553-1F63-423C-8E8B-709644E53A6C}" srcOrd="4" destOrd="0" parTransId="{E6557D69-E18A-4351-91EC-6C5B9CBC17F4}" sibTransId="{68DC203E-EE10-49E7-8D3E-6D56649E29B5}"/>
    <dgm:cxn modelId="{8F9E1596-0F5E-4E58-A0C6-9BD8490C4F09}" srcId="{DBAC03E6-7060-4504-8000-32F5E91633AB}" destId="{BC27EC63-116F-446E-98C9-7A4776375E95}" srcOrd="2" destOrd="0" parTransId="{9A1DCE95-C06D-41D0-8CCC-C50F074E71DF}" sibTransId="{21CA8CCE-0E5E-43B8-9EA4-DF405EE732C4}"/>
    <dgm:cxn modelId="{E51EB931-106E-4E96-B608-929B1F49F415}" srcId="{DBAC03E6-7060-4504-8000-32F5E91633AB}" destId="{F72B1160-F05A-4588-B122-11100F6F6E3B}" srcOrd="1" destOrd="0" parTransId="{B36B536E-4642-4597-8095-F1B03ACA46B8}" sibTransId="{99AE58AF-9125-4ABA-8767-4D6A765D42EF}"/>
    <dgm:cxn modelId="{7D967ED4-822F-4A52-B1F0-FC617205EE13}" type="presOf" srcId="{A59666DF-0AB2-44E2-89D9-4796922662CF}" destId="{AD78A524-5CF1-4FC7-AF2B-2B552834EA46}" srcOrd="0" destOrd="0" presId="urn:microsoft.com/office/officeart/2005/8/layout/vList2"/>
    <dgm:cxn modelId="{1F50E34B-DBBE-403C-8608-6520B8783000}" type="presOf" srcId="{760ED553-1F63-423C-8E8B-709644E53A6C}" destId="{DF74D6F9-2CE3-4AA3-ACEB-FD7D356E50EE}" srcOrd="0" destOrd="0" presId="urn:microsoft.com/office/officeart/2005/8/layout/vList2"/>
    <dgm:cxn modelId="{BABB37F7-369A-44F3-AE9C-984C4FC61FB0}" type="presOf" srcId="{F72B1160-F05A-4588-B122-11100F6F6E3B}" destId="{ACB2B51A-895B-4CDC-932D-F45F0D6B4B28}" srcOrd="0" destOrd="0" presId="urn:microsoft.com/office/officeart/2005/8/layout/vList2"/>
    <dgm:cxn modelId="{37E5C440-AB32-4ECD-BA6C-269FBAE3ED20}" type="presParOf" srcId="{4DC8A0BD-BF0B-486C-A1A6-D96A51F21509}" destId="{AD78A524-5CF1-4FC7-AF2B-2B552834EA46}" srcOrd="0" destOrd="0" presId="urn:microsoft.com/office/officeart/2005/8/layout/vList2"/>
    <dgm:cxn modelId="{A93DE57E-F908-4A0A-A0C4-F5EBD5D8453B}" type="presParOf" srcId="{4DC8A0BD-BF0B-486C-A1A6-D96A51F21509}" destId="{8F864142-00AB-4926-872C-3EE440D6BF06}" srcOrd="1" destOrd="0" presId="urn:microsoft.com/office/officeart/2005/8/layout/vList2"/>
    <dgm:cxn modelId="{387C3456-C7EF-45DF-ACEA-2C960C51B6E3}" type="presParOf" srcId="{4DC8A0BD-BF0B-486C-A1A6-D96A51F21509}" destId="{ACB2B51A-895B-4CDC-932D-F45F0D6B4B28}" srcOrd="2" destOrd="0" presId="urn:microsoft.com/office/officeart/2005/8/layout/vList2"/>
    <dgm:cxn modelId="{2AE85300-94FD-4F56-B95F-12EF1A671B12}" type="presParOf" srcId="{4DC8A0BD-BF0B-486C-A1A6-D96A51F21509}" destId="{4FCC2B05-BE4C-4BDB-8A6E-33DF48E58181}" srcOrd="3" destOrd="0" presId="urn:microsoft.com/office/officeart/2005/8/layout/vList2"/>
    <dgm:cxn modelId="{608E911F-E7C6-4F4B-A0EF-C2DC15D7BCDB}" type="presParOf" srcId="{4DC8A0BD-BF0B-486C-A1A6-D96A51F21509}" destId="{C106188E-537B-45DE-8A82-40DE5C18BE4C}" srcOrd="4" destOrd="0" presId="urn:microsoft.com/office/officeart/2005/8/layout/vList2"/>
    <dgm:cxn modelId="{A43270EE-F010-49BE-9B99-3F2CAEBDAB0E}" type="presParOf" srcId="{4DC8A0BD-BF0B-486C-A1A6-D96A51F21509}" destId="{089920E1-BA2C-40E7-ABF7-C38F8BEDF962}" srcOrd="5" destOrd="0" presId="urn:microsoft.com/office/officeart/2005/8/layout/vList2"/>
    <dgm:cxn modelId="{FCDA74C3-B7A5-4951-B3FD-3F7D440C96FA}" type="presParOf" srcId="{4DC8A0BD-BF0B-486C-A1A6-D96A51F21509}" destId="{3970152A-E75A-43B5-81F4-085EE238D2BB}" srcOrd="6" destOrd="0" presId="urn:microsoft.com/office/officeart/2005/8/layout/vList2"/>
    <dgm:cxn modelId="{573AD702-69B2-4B9A-9507-8982C00C3161}" type="presParOf" srcId="{4DC8A0BD-BF0B-486C-A1A6-D96A51F21509}" destId="{A0521F5F-1B11-457E-A255-4D23670582FA}" srcOrd="7" destOrd="0" presId="urn:microsoft.com/office/officeart/2005/8/layout/vList2"/>
    <dgm:cxn modelId="{6C06BBBB-AB8D-413C-BFE7-21139B124E0B}" type="presParOf" srcId="{4DC8A0BD-BF0B-486C-A1A6-D96A51F21509}" destId="{DF74D6F9-2CE3-4AA3-ACEB-FD7D356E50E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O QUE TEMOS HOJE NO BRASIL?</a:t>
          </a:r>
          <a:endParaRPr lang="pt-BR" dirty="0"/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4BDF95-6310-4ED9-BC9F-DA5E50F7B046}" type="presOf" srcId="{BF45D351-F659-4C53-A123-CBFDEBEEDBCA}" destId="{D255AE48-11E0-4888-87E7-14C2C14116CA}" srcOrd="0" destOrd="0" presId="urn:microsoft.com/office/officeart/2005/8/layout/vList2"/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E4A14EE4-4A30-4E4E-B480-AB375A3191C2}" type="presOf" srcId="{711E9F3D-8E32-45F0-8DBB-A50D1C5BA1AB}" destId="{8D499572-D5AE-41A4-8D39-585EC342C88A}" srcOrd="0" destOrd="0" presId="urn:microsoft.com/office/officeart/2005/8/layout/vList2"/>
    <dgm:cxn modelId="{8343E81A-7715-4F6A-A246-650F217053CC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ALGUMAS AÇÕES DEFINIDAS PELO MEC PARA CONSTRUÇÃO DA BNC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205B32DC-A822-4560-A012-D90AD6B87CD9}" type="presOf" srcId="{BF45D351-F659-4C53-A123-CBFDEBEEDBCA}" destId="{D255AE48-11E0-4888-87E7-14C2C14116CA}" srcOrd="0" destOrd="0" presId="urn:microsoft.com/office/officeart/2005/8/layout/vList2"/>
    <dgm:cxn modelId="{AC006E33-21D8-480B-A654-9CC1011316B7}" type="presOf" srcId="{711E9F3D-8E32-45F0-8DBB-A50D1C5BA1AB}" destId="{8D499572-D5AE-41A4-8D39-585EC342C88A}" srcOrd="0" destOrd="0" presId="urn:microsoft.com/office/officeart/2005/8/layout/vList2"/>
    <dgm:cxn modelId="{24154733-F884-46FE-AC26-ADF55387E495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B6D6854-E680-4D76-9218-99E30FF59D83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F989327-5BF1-4CDC-A05C-9AAAA44A36B8}">
      <dgm:prSet custT="1"/>
      <dgm:spPr/>
      <dgm:t>
        <a:bodyPr/>
        <a:lstStyle/>
        <a:p>
          <a:pPr rtl="0"/>
          <a:r>
            <a:rPr lang="pt-BR" sz="2800" dirty="0" smtClean="0"/>
            <a:t>Formar um grupo de especialistas de todo Brasil para organizar um documento preliminar;</a:t>
          </a:r>
          <a:endParaRPr lang="pt-BR" sz="2800" dirty="0"/>
        </a:p>
      </dgm:t>
    </dgm:pt>
    <dgm:pt modelId="{4CA2B6F4-849B-4B10-8536-15795507A844}" type="parTrans" cxnId="{A626B8EB-3DA3-4C56-B398-68D606911D3F}">
      <dgm:prSet/>
      <dgm:spPr/>
      <dgm:t>
        <a:bodyPr/>
        <a:lstStyle/>
        <a:p>
          <a:endParaRPr lang="pt-BR"/>
        </a:p>
      </dgm:t>
    </dgm:pt>
    <dgm:pt modelId="{9B50FD4B-C215-4972-A7D4-E84C09D098B7}" type="sibTrans" cxnId="{A626B8EB-3DA3-4C56-B398-68D606911D3F}">
      <dgm:prSet/>
      <dgm:spPr/>
      <dgm:t>
        <a:bodyPr/>
        <a:lstStyle/>
        <a:p>
          <a:endParaRPr lang="pt-BR"/>
        </a:p>
      </dgm:t>
    </dgm:pt>
    <dgm:pt modelId="{D7FC9B49-BD2C-4423-BB0F-B33CC74BE65D}">
      <dgm:prSet custT="1"/>
      <dgm:spPr/>
      <dgm:t>
        <a:bodyPr/>
        <a:lstStyle/>
        <a:p>
          <a:pPr rtl="0"/>
          <a:r>
            <a:rPr lang="pt-BR" sz="2800" dirty="0" smtClean="0"/>
            <a:t>Organizar um grupo de coordenadores estaduais da BNC composto por todas as </a:t>
          </a:r>
          <a:r>
            <a:rPr lang="pt-BR" sz="2800" dirty="0" err="1" smtClean="0"/>
            <a:t>Ufs</a:t>
          </a:r>
          <a:r>
            <a:rPr lang="pt-BR" sz="2800" dirty="0" smtClean="0"/>
            <a:t>;</a:t>
          </a:r>
          <a:endParaRPr lang="pt-BR" sz="2800" dirty="0"/>
        </a:p>
      </dgm:t>
    </dgm:pt>
    <dgm:pt modelId="{D335728D-7503-4FD0-9862-7BE25A3DB2A9}" type="parTrans" cxnId="{0D0C7E0E-AB60-4BAD-87AC-67756DB3AC79}">
      <dgm:prSet/>
      <dgm:spPr/>
      <dgm:t>
        <a:bodyPr/>
        <a:lstStyle/>
        <a:p>
          <a:endParaRPr lang="pt-BR"/>
        </a:p>
      </dgm:t>
    </dgm:pt>
    <dgm:pt modelId="{8A18DEA3-7BD7-4E45-A146-557CB92F2222}" type="sibTrans" cxnId="{0D0C7E0E-AB60-4BAD-87AC-67756DB3AC79}">
      <dgm:prSet/>
      <dgm:spPr/>
      <dgm:t>
        <a:bodyPr/>
        <a:lstStyle/>
        <a:p>
          <a:endParaRPr lang="pt-BR"/>
        </a:p>
      </dgm:t>
    </dgm:pt>
    <dgm:pt modelId="{7FB06D77-2CEB-4D7C-8A0D-5CAC71AB52E9}">
      <dgm:prSet/>
      <dgm:spPr/>
      <dgm:t>
        <a:bodyPr/>
        <a:lstStyle/>
        <a:p>
          <a:pPr rtl="0"/>
          <a:r>
            <a:rPr lang="pt-BR" dirty="0" smtClean="0"/>
            <a:t>Construir um documento preliminar da BNC para consulta pública;</a:t>
          </a:r>
          <a:endParaRPr lang="pt-BR" dirty="0"/>
        </a:p>
      </dgm:t>
    </dgm:pt>
    <dgm:pt modelId="{0AAC17B2-0506-452F-9384-305D74E3023C}" type="parTrans" cxnId="{0859C1C0-627B-4708-9006-00F7940ABB9A}">
      <dgm:prSet/>
      <dgm:spPr/>
      <dgm:t>
        <a:bodyPr/>
        <a:lstStyle/>
        <a:p>
          <a:endParaRPr lang="pt-BR"/>
        </a:p>
      </dgm:t>
    </dgm:pt>
    <dgm:pt modelId="{9D952BEF-9169-4181-A078-A68F7C25F610}" type="sibTrans" cxnId="{0859C1C0-627B-4708-9006-00F7940ABB9A}">
      <dgm:prSet/>
      <dgm:spPr/>
      <dgm:t>
        <a:bodyPr/>
        <a:lstStyle/>
        <a:p>
          <a:endParaRPr lang="pt-BR"/>
        </a:p>
      </dgm:t>
    </dgm:pt>
    <dgm:pt modelId="{A5A96F11-8FB6-4D5D-BAFD-6821854213CA}">
      <dgm:prSet/>
      <dgm:spPr/>
      <dgm:t>
        <a:bodyPr/>
        <a:lstStyle/>
        <a:p>
          <a:pPr rtl="0"/>
          <a:r>
            <a:rPr lang="pt-BR" dirty="0" smtClean="0"/>
            <a:t>Estabelecer um processo de discussão nacional sobre a BNC – parceria institucional</a:t>
          </a:r>
          <a:endParaRPr lang="pt-BR" dirty="0"/>
        </a:p>
      </dgm:t>
    </dgm:pt>
    <dgm:pt modelId="{DC10BB4F-D69A-4425-8E25-E2D29BB50828}" type="parTrans" cxnId="{E0593D83-FF3A-4620-804E-7B979A3E3426}">
      <dgm:prSet/>
      <dgm:spPr/>
      <dgm:t>
        <a:bodyPr/>
        <a:lstStyle/>
        <a:p>
          <a:endParaRPr lang="pt-BR"/>
        </a:p>
      </dgm:t>
    </dgm:pt>
    <dgm:pt modelId="{EDBF9B4B-F333-489E-9388-9D697296BE52}" type="sibTrans" cxnId="{E0593D83-FF3A-4620-804E-7B979A3E3426}">
      <dgm:prSet/>
      <dgm:spPr/>
      <dgm:t>
        <a:bodyPr/>
        <a:lstStyle/>
        <a:p>
          <a:endParaRPr lang="pt-BR"/>
        </a:p>
      </dgm:t>
    </dgm:pt>
    <dgm:pt modelId="{D71B9373-F11A-4B17-AF6E-9E9409BC84D0}" type="pres">
      <dgm:prSet presAssocID="{9B6D6854-E680-4D76-9218-99E30FF59D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AE31EA3-06DB-410D-9C60-CD39FBB58A92}" type="pres">
      <dgm:prSet presAssocID="{FF989327-5BF1-4CDC-A05C-9AAAA44A36B8}" presName="node" presStyleLbl="node1" presStyleIdx="0" presStyleCnt="4" custScaleX="249491" custScaleY="68283" custLinFactY="-11845" custLinFactNeighborX="-139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6DF9A-8D45-4BFA-862D-CE0D103C47FC}" type="pres">
      <dgm:prSet presAssocID="{9B50FD4B-C215-4972-A7D4-E84C09D098B7}" presName="sibTrans" presStyleCnt="0"/>
      <dgm:spPr/>
    </dgm:pt>
    <dgm:pt modelId="{B6F9C545-BE93-4D4E-9AF4-7D34F97A3D3A}" type="pres">
      <dgm:prSet presAssocID="{7FB06D77-2CEB-4D7C-8A0D-5CAC71AB52E9}" presName="node" presStyleLbl="node1" presStyleIdx="1" presStyleCnt="4" custScaleX="255009" custScaleY="68283" custLinFactNeighborX="-2182" custLinFactNeighborY="621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E2C3B2-5514-40FE-B544-D5C250D90EAD}" type="pres">
      <dgm:prSet presAssocID="{9D952BEF-9169-4181-A078-A68F7C25F610}" presName="sibTrans" presStyleCnt="0"/>
      <dgm:spPr/>
    </dgm:pt>
    <dgm:pt modelId="{C2C06F6F-B3B9-47F8-A01B-83FB527558F1}" type="pres">
      <dgm:prSet presAssocID="{D7FC9B49-BD2C-4423-BB0F-B33CC74BE65D}" presName="node" presStyleLbl="node1" presStyleIdx="2" presStyleCnt="4" custScaleX="260439" custScaleY="63713" custLinFactNeighborX="28126" custLinFactNeighborY="-918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CEF446-FE31-48BF-8C89-1AB6F07457C8}" type="pres">
      <dgm:prSet presAssocID="{8A18DEA3-7BD7-4E45-A146-557CB92F2222}" presName="sibTrans" presStyleCnt="0"/>
      <dgm:spPr/>
    </dgm:pt>
    <dgm:pt modelId="{EDB2045E-A8EB-433C-8155-AF9B9CF134AF}" type="pres">
      <dgm:prSet presAssocID="{A5A96F11-8FB6-4D5D-BAFD-6821854213CA}" presName="node" presStyleLbl="node1" presStyleIdx="3" presStyleCnt="4" custScaleX="249491" custScaleY="68283" custLinFactNeighborX="36448" custLinFactNeighborY="-296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0C7E0E-AB60-4BAD-87AC-67756DB3AC79}" srcId="{9B6D6854-E680-4D76-9218-99E30FF59D83}" destId="{D7FC9B49-BD2C-4423-BB0F-B33CC74BE65D}" srcOrd="2" destOrd="0" parTransId="{D335728D-7503-4FD0-9862-7BE25A3DB2A9}" sibTransId="{8A18DEA3-7BD7-4E45-A146-557CB92F2222}"/>
    <dgm:cxn modelId="{E0593D83-FF3A-4620-804E-7B979A3E3426}" srcId="{9B6D6854-E680-4D76-9218-99E30FF59D83}" destId="{A5A96F11-8FB6-4D5D-BAFD-6821854213CA}" srcOrd="3" destOrd="0" parTransId="{DC10BB4F-D69A-4425-8E25-E2D29BB50828}" sibTransId="{EDBF9B4B-F333-489E-9388-9D697296BE52}"/>
    <dgm:cxn modelId="{FC8DDD39-C78C-4E14-B715-0892C2E31F18}" type="presOf" srcId="{7FB06D77-2CEB-4D7C-8A0D-5CAC71AB52E9}" destId="{B6F9C545-BE93-4D4E-9AF4-7D34F97A3D3A}" srcOrd="0" destOrd="0" presId="urn:microsoft.com/office/officeart/2005/8/layout/default#1"/>
    <dgm:cxn modelId="{FB70AA01-D94F-4A55-AB9E-D2E1A1FD1598}" type="presOf" srcId="{9B6D6854-E680-4D76-9218-99E30FF59D83}" destId="{D71B9373-F11A-4B17-AF6E-9E9409BC84D0}" srcOrd="0" destOrd="0" presId="urn:microsoft.com/office/officeart/2005/8/layout/default#1"/>
    <dgm:cxn modelId="{3E9C9658-4B80-4B89-A506-166382504F31}" type="presOf" srcId="{D7FC9B49-BD2C-4423-BB0F-B33CC74BE65D}" destId="{C2C06F6F-B3B9-47F8-A01B-83FB527558F1}" srcOrd="0" destOrd="0" presId="urn:microsoft.com/office/officeart/2005/8/layout/default#1"/>
    <dgm:cxn modelId="{0859C1C0-627B-4708-9006-00F7940ABB9A}" srcId="{9B6D6854-E680-4D76-9218-99E30FF59D83}" destId="{7FB06D77-2CEB-4D7C-8A0D-5CAC71AB52E9}" srcOrd="1" destOrd="0" parTransId="{0AAC17B2-0506-452F-9384-305D74E3023C}" sibTransId="{9D952BEF-9169-4181-A078-A68F7C25F610}"/>
    <dgm:cxn modelId="{6218A071-0DA4-4617-8643-9164D88F3A78}" type="presOf" srcId="{A5A96F11-8FB6-4D5D-BAFD-6821854213CA}" destId="{EDB2045E-A8EB-433C-8155-AF9B9CF134AF}" srcOrd="0" destOrd="0" presId="urn:microsoft.com/office/officeart/2005/8/layout/default#1"/>
    <dgm:cxn modelId="{A626B8EB-3DA3-4C56-B398-68D606911D3F}" srcId="{9B6D6854-E680-4D76-9218-99E30FF59D83}" destId="{FF989327-5BF1-4CDC-A05C-9AAAA44A36B8}" srcOrd="0" destOrd="0" parTransId="{4CA2B6F4-849B-4B10-8536-15795507A844}" sibTransId="{9B50FD4B-C215-4972-A7D4-E84C09D098B7}"/>
    <dgm:cxn modelId="{5256BB62-7BEE-41D0-B00A-BA6803B6B540}" type="presOf" srcId="{FF989327-5BF1-4CDC-A05C-9AAAA44A36B8}" destId="{0AE31EA3-06DB-410D-9C60-CD39FBB58A92}" srcOrd="0" destOrd="0" presId="urn:microsoft.com/office/officeart/2005/8/layout/default#1"/>
    <dgm:cxn modelId="{C1D0AD58-282D-4D3C-B88A-3D7F94C74C13}" type="presParOf" srcId="{D71B9373-F11A-4B17-AF6E-9E9409BC84D0}" destId="{0AE31EA3-06DB-410D-9C60-CD39FBB58A92}" srcOrd="0" destOrd="0" presId="urn:microsoft.com/office/officeart/2005/8/layout/default#1"/>
    <dgm:cxn modelId="{1EB0B966-F08F-4C2E-910C-54FA46EBB295}" type="presParOf" srcId="{D71B9373-F11A-4B17-AF6E-9E9409BC84D0}" destId="{07C6DF9A-8D45-4BFA-862D-CE0D103C47FC}" srcOrd="1" destOrd="0" presId="urn:microsoft.com/office/officeart/2005/8/layout/default#1"/>
    <dgm:cxn modelId="{EBB79929-12A8-4BBF-A42E-61C2E7352021}" type="presParOf" srcId="{D71B9373-F11A-4B17-AF6E-9E9409BC84D0}" destId="{B6F9C545-BE93-4D4E-9AF4-7D34F97A3D3A}" srcOrd="2" destOrd="0" presId="urn:microsoft.com/office/officeart/2005/8/layout/default#1"/>
    <dgm:cxn modelId="{9EE1A6AD-D64B-47C1-9C10-6DF0433E5667}" type="presParOf" srcId="{D71B9373-F11A-4B17-AF6E-9E9409BC84D0}" destId="{0BE2C3B2-5514-40FE-B544-D5C250D90EAD}" srcOrd="3" destOrd="0" presId="urn:microsoft.com/office/officeart/2005/8/layout/default#1"/>
    <dgm:cxn modelId="{C9D458FD-E674-4AFD-8F8D-5268C7F4953C}" type="presParOf" srcId="{D71B9373-F11A-4B17-AF6E-9E9409BC84D0}" destId="{C2C06F6F-B3B9-47F8-A01B-83FB527558F1}" srcOrd="4" destOrd="0" presId="urn:microsoft.com/office/officeart/2005/8/layout/default#1"/>
    <dgm:cxn modelId="{F416D9F0-FDD2-4B61-A8F6-BEC7D625D21C}" type="presParOf" srcId="{D71B9373-F11A-4B17-AF6E-9E9409BC84D0}" destId="{31CEF446-FE31-48BF-8C89-1AB6F07457C8}" srcOrd="5" destOrd="0" presId="urn:microsoft.com/office/officeart/2005/8/layout/default#1"/>
    <dgm:cxn modelId="{1AB990B1-4A37-47D5-81C0-FE8287EA1245}" type="presParOf" srcId="{D71B9373-F11A-4B17-AF6E-9E9409BC84D0}" destId="{EDB2045E-A8EB-433C-8155-AF9B9CF134AF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D4DC9B4-56B4-461A-9489-EA42683B3FAC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6B2B762-DB71-4B03-8990-22C802A99964}">
      <dgm:prSet phldrT="[Texto]" custT="1"/>
      <dgm:spPr/>
      <dgm:t>
        <a:bodyPr/>
        <a:lstStyle/>
        <a:p>
          <a:r>
            <a:rPr lang="pt-BR" sz="4400" b="1" dirty="0" smtClean="0"/>
            <a:t>Mobilização</a:t>
          </a:r>
          <a:endParaRPr lang="pt-BR" sz="4400" b="1" dirty="0"/>
        </a:p>
      </dgm:t>
    </dgm:pt>
    <dgm:pt modelId="{FC6E4814-9215-4EAE-85AF-E8AB8B3C0CEF}" type="parTrans" cxnId="{690E1B93-14E7-48E8-8107-6A4792D27C74}">
      <dgm:prSet/>
      <dgm:spPr/>
      <dgm:t>
        <a:bodyPr/>
        <a:lstStyle/>
        <a:p>
          <a:endParaRPr lang="pt-BR" sz="1200"/>
        </a:p>
      </dgm:t>
    </dgm:pt>
    <dgm:pt modelId="{71CFD106-EF1C-44D4-B597-3FC30337D9EC}" type="sibTrans" cxnId="{690E1B93-14E7-48E8-8107-6A4792D27C74}">
      <dgm:prSet/>
      <dgm:spPr/>
      <dgm:t>
        <a:bodyPr/>
        <a:lstStyle/>
        <a:p>
          <a:endParaRPr lang="pt-BR" sz="1200"/>
        </a:p>
      </dgm:t>
    </dgm:pt>
    <dgm:pt modelId="{A735680E-22FE-43FC-92DE-51022B604370}">
      <dgm:prSet phldrT="[Texto]" custT="1"/>
      <dgm:spPr>
        <a:solidFill>
          <a:srgbClr val="CCFFCC"/>
        </a:solidFill>
      </dgm:spPr>
      <dgm:t>
        <a:bodyPr/>
        <a:lstStyle/>
        <a:p>
          <a:r>
            <a:rPr lang="pt-BR" sz="4000" b="1" dirty="0" smtClean="0"/>
            <a:t>Discussão Nacional </a:t>
          </a:r>
          <a:endParaRPr lang="pt-BR" sz="4000" b="1" dirty="0"/>
        </a:p>
      </dgm:t>
    </dgm:pt>
    <dgm:pt modelId="{B0C7E556-24E0-4B06-B169-07164E6DFB03}" type="parTrans" cxnId="{0D2A17F5-CA73-4A81-A83D-B9C019E3E088}">
      <dgm:prSet/>
      <dgm:spPr/>
      <dgm:t>
        <a:bodyPr/>
        <a:lstStyle/>
        <a:p>
          <a:endParaRPr lang="pt-BR" sz="1200"/>
        </a:p>
      </dgm:t>
    </dgm:pt>
    <dgm:pt modelId="{D923DA99-4223-4434-9408-B736077954FE}" type="sibTrans" cxnId="{0D2A17F5-CA73-4A81-A83D-B9C019E3E088}">
      <dgm:prSet/>
      <dgm:spPr/>
      <dgm:t>
        <a:bodyPr/>
        <a:lstStyle/>
        <a:p>
          <a:endParaRPr lang="pt-BR" sz="1200"/>
        </a:p>
      </dgm:t>
    </dgm:pt>
    <dgm:pt modelId="{CFC5F4FD-DAA5-48B9-9A7A-0DCE667B5518}">
      <dgm:prSet phldrT="[Texto]" custT="1"/>
      <dgm:spPr/>
      <dgm:t>
        <a:bodyPr/>
        <a:lstStyle/>
        <a:p>
          <a:r>
            <a:rPr lang="pt-BR" sz="4000" b="1" dirty="0" smtClean="0"/>
            <a:t>Consolidação da Base Nacional Comum</a:t>
          </a:r>
          <a:endParaRPr lang="pt-BR" sz="4000" b="1" dirty="0"/>
        </a:p>
      </dgm:t>
    </dgm:pt>
    <dgm:pt modelId="{3A2E42F7-3C55-43B0-AC52-A7E2FEE14D1F}" type="parTrans" cxnId="{7B349C0E-CDB7-4B23-A9E1-C7092D0C5987}">
      <dgm:prSet/>
      <dgm:spPr/>
      <dgm:t>
        <a:bodyPr/>
        <a:lstStyle/>
        <a:p>
          <a:endParaRPr lang="pt-BR" sz="1200"/>
        </a:p>
      </dgm:t>
    </dgm:pt>
    <dgm:pt modelId="{5BA9B6BF-777C-4D30-B64F-A543DF3A9411}" type="sibTrans" cxnId="{7B349C0E-CDB7-4B23-A9E1-C7092D0C5987}">
      <dgm:prSet/>
      <dgm:spPr/>
      <dgm:t>
        <a:bodyPr/>
        <a:lstStyle/>
        <a:p>
          <a:endParaRPr lang="pt-BR" sz="1200"/>
        </a:p>
      </dgm:t>
    </dgm:pt>
    <dgm:pt modelId="{9B4E616E-51CE-4AEB-86AF-EA57B1CDC459}" type="pres">
      <dgm:prSet presAssocID="{5D4DC9B4-56B4-461A-9489-EA42683B3F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832D2E-C971-4650-8611-9939A9D0FE75}" type="pres">
      <dgm:prSet presAssocID="{96B2B762-DB71-4B03-8990-22C802A99964}" presName="comp" presStyleCnt="0"/>
      <dgm:spPr/>
    </dgm:pt>
    <dgm:pt modelId="{158A4CD4-CB98-407F-803B-FFC9B34C7C46}" type="pres">
      <dgm:prSet presAssocID="{96B2B762-DB71-4B03-8990-22C802A99964}" presName="box" presStyleLbl="node1" presStyleIdx="0" presStyleCnt="3" custLinFactNeighborX="840"/>
      <dgm:spPr/>
      <dgm:t>
        <a:bodyPr/>
        <a:lstStyle/>
        <a:p>
          <a:endParaRPr lang="pt-BR"/>
        </a:p>
      </dgm:t>
    </dgm:pt>
    <dgm:pt modelId="{70B612E8-0686-4843-AED0-12378E380D90}" type="pres">
      <dgm:prSet presAssocID="{96B2B762-DB71-4B03-8990-22C802A99964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pt-BR"/>
        </a:p>
      </dgm:t>
    </dgm:pt>
    <dgm:pt modelId="{1E326F94-137E-4203-9774-B5D2EC105D29}" type="pres">
      <dgm:prSet presAssocID="{96B2B762-DB71-4B03-8990-22C802A999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13CC39-0B75-494A-B65F-6B80F830DA3D}" type="pres">
      <dgm:prSet presAssocID="{71CFD106-EF1C-44D4-B597-3FC30337D9EC}" presName="spacer" presStyleCnt="0"/>
      <dgm:spPr/>
    </dgm:pt>
    <dgm:pt modelId="{BFAA09E8-1315-44DB-B606-0A5426E4367E}" type="pres">
      <dgm:prSet presAssocID="{A735680E-22FE-43FC-92DE-51022B604370}" presName="comp" presStyleCnt="0"/>
      <dgm:spPr/>
    </dgm:pt>
    <dgm:pt modelId="{82BB091D-AC3E-4179-B77B-535F161B163E}" type="pres">
      <dgm:prSet presAssocID="{A735680E-22FE-43FC-92DE-51022B604370}" presName="box" presStyleLbl="node1" presStyleIdx="1" presStyleCnt="3" custLinFactNeighborX="0" custLinFactNeighborY="-1093"/>
      <dgm:spPr/>
      <dgm:t>
        <a:bodyPr/>
        <a:lstStyle/>
        <a:p>
          <a:endParaRPr lang="pt-BR"/>
        </a:p>
      </dgm:t>
    </dgm:pt>
    <dgm:pt modelId="{A05F6E67-FB50-40E5-B27F-8511E84A9701}" type="pres">
      <dgm:prSet presAssocID="{A735680E-22FE-43FC-92DE-51022B60437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pt-BR"/>
        </a:p>
      </dgm:t>
    </dgm:pt>
    <dgm:pt modelId="{E2E908B8-3FF2-47BC-A864-D9BFEF0A18C8}" type="pres">
      <dgm:prSet presAssocID="{A735680E-22FE-43FC-92DE-51022B60437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828E8A-3A3D-4D64-BC68-9235AD267D3A}" type="pres">
      <dgm:prSet presAssocID="{D923DA99-4223-4434-9408-B736077954FE}" presName="spacer" presStyleCnt="0"/>
      <dgm:spPr/>
    </dgm:pt>
    <dgm:pt modelId="{00A8C262-5196-4BAB-BF41-077BA6869134}" type="pres">
      <dgm:prSet presAssocID="{CFC5F4FD-DAA5-48B9-9A7A-0DCE667B5518}" presName="comp" presStyleCnt="0"/>
      <dgm:spPr/>
    </dgm:pt>
    <dgm:pt modelId="{F0089CC2-D41B-4737-AFF8-BD79827AED80}" type="pres">
      <dgm:prSet presAssocID="{CFC5F4FD-DAA5-48B9-9A7A-0DCE667B5518}" presName="box" presStyleLbl="node1" presStyleIdx="2" presStyleCnt="3"/>
      <dgm:spPr/>
      <dgm:t>
        <a:bodyPr/>
        <a:lstStyle/>
        <a:p>
          <a:endParaRPr lang="pt-BR"/>
        </a:p>
      </dgm:t>
    </dgm:pt>
    <dgm:pt modelId="{1DAB8BE2-453F-4224-A47E-C06920225B92}" type="pres">
      <dgm:prSet presAssocID="{CFC5F4FD-DAA5-48B9-9A7A-0DCE667B551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pt-BR"/>
        </a:p>
      </dgm:t>
    </dgm:pt>
    <dgm:pt modelId="{B4B49AC8-3914-400C-8D65-11C3613263E5}" type="pres">
      <dgm:prSet presAssocID="{CFC5F4FD-DAA5-48B9-9A7A-0DCE667B551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C599D4-AFEC-4B1C-A17D-EB552FDF3377}" type="presOf" srcId="{A735680E-22FE-43FC-92DE-51022B604370}" destId="{E2E908B8-3FF2-47BC-A864-D9BFEF0A18C8}" srcOrd="1" destOrd="0" presId="urn:microsoft.com/office/officeart/2005/8/layout/vList4"/>
    <dgm:cxn modelId="{7B349C0E-CDB7-4B23-A9E1-C7092D0C5987}" srcId="{5D4DC9B4-56B4-461A-9489-EA42683B3FAC}" destId="{CFC5F4FD-DAA5-48B9-9A7A-0DCE667B5518}" srcOrd="2" destOrd="0" parTransId="{3A2E42F7-3C55-43B0-AC52-A7E2FEE14D1F}" sibTransId="{5BA9B6BF-777C-4D30-B64F-A543DF3A9411}"/>
    <dgm:cxn modelId="{8E7F877E-F15D-4E0A-AA87-ADC645E1DA63}" type="presOf" srcId="{A735680E-22FE-43FC-92DE-51022B604370}" destId="{82BB091D-AC3E-4179-B77B-535F161B163E}" srcOrd="0" destOrd="0" presId="urn:microsoft.com/office/officeart/2005/8/layout/vList4"/>
    <dgm:cxn modelId="{3D887E1C-86D9-4C0E-841B-A365C2D2E75B}" type="presOf" srcId="{CFC5F4FD-DAA5-48B9-9A7A-0DCE667B5518}" destId="{F0089CC2-D41B-4737-AFF8-BD79827AED80}" srcOrd="0" destOrd="0" presId="urn:microsoft.com/office/officeart/2005/8/layout/vList4"/>
    <dgm:cxn modelId="{0D2A17F5-CA73-4A81-A83D-B9C019E3E088}" srcId="{5D4DC9B4-56B4-461A-9489-EA42683B3FAC}" destId="{A735680E-22FE-43FC-92DE-51022B604370}" srcOrd="1" destOrd="0" parTransId="{B0C7E556-24E0-4B06-B169-07164E6DFB03}" sibTransId="{D923DA99-4223-4434-9408-B736077954FE}"/>
    <dgm:cxn modelId="{67EBB075-0DA5-4031-BF36-220F2DA1C26F}" type="presOf" srcId="{96B2B762-DB71-4B03-8990-22C802A99964}" destId="{158A4CD4-CB98-407F-803B-FFC9B34C7C46}" srcOrd="0" destOrd="0" presId="urn:microsoft.com/office/officeart/2005/8/layout/vList4"/>
    <dgm:cxn modelId="{07BDCE19-21BB-4A37-9B33-A9C9F7E29F92}" type="presOf" srcId="{96B2B762-DB71-4B03-8990-22C802A99964}" destId="{1E326F94-137E-4203-9774-B5D2EC105D29}" srcOrd="1" destOrd="0" presId="urn:microsoft.com/office/officeart/2005/8/layout/vList4"/>
    <dgm:cxn modelId="{D668F0A4-38F2-4DD0-9B91-CE0B53BE8C48}" type="presOf" srcId="{CFC5F4FD-DAA5-48B9-9A7A-0DCE667B5518}" destId="{B4B49AC8-3914-400C-8D65-11C3613263E5}" srcOrd="1" destOrd="0" presId="urn:microsoft.com/office/officeart/2005/8/layout/vList4"/>
    <dgm:cxn modelId="{9F4890B8-5993-46F8-9985-4310C349EF2F}" type="presOf" srcId="{5D4DC9B4-56B4-461A-9489-EA42683B3FAC}" destId="{9B4E616E-51CE-4AEB-86AF-EA57B1CDC459}" srcOrd="0" destOrd="0" presId="urn:microsoft.com/office/officeart/2005/8/layout/vList4"/>
    <dgm:cxn modelId="{690E1B93-14E7-48E8-8107-6A4792D27C74}" srcId="{5D4DC9B4-56B4-461A-9489-EA42683B3FAC}" destId="{96B2B762-DB71-4B03-8990-22C802A99964}" srcOrd="0" destOrd="0" parTransId="{FC6E4814-9215-4EAE-85AF-E8AB8B3C0CEF}" sibTransId="{71CFD106-EF1C-44D4-B597-3FC30337D9EC}"/>
    <dgm:cxn modelId="{0CF73A6D-0B47-4082-90AF-C9B81EBF0D77}" type="presParOf" srcId="{9B4E616E-51CE-4AEB-86AF-EA57B1CDC459}" destId="{4B832D2E-C971-4650-8611-9939A9D0FE75}" srcOrd="0" destOrd="0" presId="urn:microsoft.com/office/officeart/2005/8/layout/vList4"/>
    <dgm:cxn modelId="{9B766C28-3DBE-4B0D-8827-10C3B81B8B8D}" type="presParOf" srcId="{4B832D2E-C971-4650-8611-9939A9D0FE75}" destId="{158A4CD4-CB98-407F-803B-FFC9B34C7C46}" srcOrd="0" destOrd="0" presId="urn:microsoft.com/office/officeart/2005/8/layout/vList4"/>
    <dgm:cxn modelId="{15F92FA2-86BD-42C1-B698-27D89C0762C9}" type="presParOf" srcId="{4B832D2E-C971-4650-8611-9939A9D0FE75}" destId="{70B612E8-0686-4843-AED0-12378E380D90}" srcOrd="1" destOrd="0" presId="urn:microsoft.com/office/officeart/2005/8/layout/vList4"/>
    <dgm:cxn modelId="{B6ADFF6C-A525-4B47-B350-816D515B11F0}" type="presParOf" srcId="{4B832D2E-C971-4650-8611-9939A9D0FE75}" destId="{1E326F94-137E-4203-9774-B5D2EC105D29}" srcOrd="2" destOrd="0" presId="urn:microsoft.com/office/officeart/2005/8/layout/vList4"/>
    <dgm:cxn modelId="{EBA32AC6-442B-47E9-AED2-FA5BE83AB9BC}" type="presParOf" srcId="{9B4E616E-51CE-4AEB-86AF-EA57B1CDC459}" destId="{7B13CC39-0B75-494A-B65F-6B80F830DA3D}" srcOrd="1" destOrd="0" presId="urn:microsoft.com/office/officeart/2005/8/layout/vList4"/>
    <dgm:cxn modelId="{EE3D89DF-336B-4AFA-AB0D-76FA06CD5511}" type="presParOf" srcId="{9B4E616E-51CE-4AEB-86AF-EA57B1CDC459}" destId="{BFAA09E8-1315-44DB-B606-0A5426E4367E}" srcOrd="2" destOrd="0" presId="urn:microsoft.com/office/officeart/2005/8/layout/vList4"/>
    <dgm:cxn modelId="{4821048B-437D-4B77-A256-3BF561F9BE03}" type="presParOf" srcId="{BFAA09E8-1315-44DB-B606-0A5426E4367E}" destId="{82BB091D-AC3E-4179-B77B-535F161B163E}" srcOrd="0" destOrd="0" presId="urn:microsoft.com/office/officeart/2005/8/layout/vList4"/>
    <dgm:cxn modelId="{A76A45FC-9E4B-425C-B7F5-4AC249E70243}" type="presParOf" srcId="{BFAA09E8-1315-44DB-B606-0A5426E4367E}" destId="{A05F6E67-FB50-40E5-B27F-8511E84A9701}" srcOrd="1" destOrd="0" presId="urn:microsoft.com/office/officeart/2005/8/layout/vList4"/>
    <dgm:cxn modelId="{3D404A62-4938-465C-A0BF-19A5E7072617}" type="presParOf" srcId="{BFAA09E8-1315-44DB-B606-0A5426E4367E}" destId="{E2E908B8-3FF2-47BC-A864-D9BFEF0A18C8}" srcOrd="2" destOrd="0" presId="urn:microsoft.com/office/officeart/2005/8/layout/vList4"/>
    <dgm:cxn modelId="{57344B32-67E0-474D-97F1-332ADE3C6E12}" type="presParOf" srcId="{9B4E616E-51CE-4AEB-86AF-EA57B1CDC459}" destId="{C2828E8A-3A3D-4D64-BC68-9235AD267D3A}" srcOrd="3" destOrd="0" presId="urn:microsoft.com/office/officeart/2005/8/layout/vList4"/>
    <dgm:cxn modelId="{C5911996-EA96-4359-BC9B-883C7C6E8502}" type="presParOf" srcId="{9B4E616E-51CE-4AEB-86AF-EA57B1CDC459}" destId="{00A8C262-5196-4BAB-BF41-077BA6869134}" srcOrd="4" destOrd="0" presId="urn:microsoft.com/office/officeart/2005/8/layout/vList4"/>
    <dgm:cxn modelId="{26A3B715-97A9-447D-B3C0-B094D9FC0BD4}" type="presParOf" srcId="{00A8C262-5196-4BAB-BF41-077BA6869134}" destId="{F0089CC2-D41B-4737-AFF8-BD79827AED80}" srcOrd="0" destOrd="0" presId="urn:microsoft.com/office/officeart/2005/8/layout/vList4"/>
    <dgm:cxn modelId="{E9272014-3543-4507-A19C-4FCD5FFC3A5B}" type="presParOf" srcId="{00A8C262-5196-4BAB-BF41-077BA6869134}" destId="{1DAB8BE2-453F-4224-A47E-C06920225B92}" srcOrd="1" destOrd="0" presId="urn:microsoft.com/office/officeart/2005/8/layout/vList4"/>
    <dgm:cxn modelId="{98D74628-56F3-4C39-B8D0-7D404EB47430}" type="presParOf" srcId="{00A8C262-5196-4BAB-BF41-077BA6869134}" destId="{B4B49AC8-3914-400C-8D65-11C3613263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D4DC9B4-56B4-461A-9489-EA42683B3FAC}" type="doc">
      <dgm:prSet loTypeId="urn:microsoft.com/office/officeart/2005/8/layout/vList4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96B2B762-DB71-4B03-8990-22C802A99964}">
      <dgm:prSet phldrT="[Texto]" custT="1"/>
      <dgm:spPr/>
      <dgm:t>
        <a:bodyPr/>
        <a:lstStyle/>
        <a:p>
          <a:r>
            <a:rPr lang="pt-BR" sz="4000" b="1" dirty="0" smtClean="0"/>
            <a:t>Mobilização</a:t>
          </a:r>
          <a:endParaRPr lang="pt-BR" sz="4000" b="1" dirty="0"/>
        </a:p>
      </dgm:t>
    </dgm:pt>
    <dgm:pt modelId="{FC6E4814-9215-4EAE-85AF-E8AB8B3C0CEF}" type="parTrans" cxnId="{690E1B93-14E7-48E8-8107-6A4792D27C74}">
      <dgm:prSet/>
      <dgm:spPr/>
      <dgm:t>
        <a:bodyPr/>
        <a:lstStyle/>
        <a:p>
          <a:endParaRPr lang="pt-BR" sz="1200"/>
        </a:p>
      </dgm:t>
    </dgm:pt>
    <dgm:pt modelId="{71CFD106-EF1C-44D4-B597-3FC30337D9EC}" type="sibTrans" cxnId="{690E1B93-14E7-48E8-8107-6A4792D27C74}">
      <dgm:prSet/>
      <dgm:spPr/>
      <dgm:t>
        <a:bodyPr/>
        <a:lstStyle/>
        <a:p>
          <a:endParaRPr lang="pt-BR" sz="1200"/>
        </a:p>
      </dgm:t>
    </dgm:pt>
    <dgm:pt modelId="{F332D136-08A9-46DF-AF9F-756C9A452E81}">
      <dgm:prSet phldrT="[Texto]" custT="1"/>
      <dgm:spPr/>
      <dgm:t>
        <a:bodyPr/>
        <a:lstStyle/>
        <a:p>
          <a:r>
            <a:rPr lang="pt-BR" sz="2800" dirty="0" smtClean="0"/>
            <a:t>Evento nacional para discussão do documento de referência</a:t>
          </a:r>
          <a:endParaRPr lang="pt-BR" sz="2800" dirty="0"/>
        </a:p>
      </dgm:t>
    </dgm:pt>
    <dgm:pt modelId="{464E4D7B-E1D3-4695-859A-38ADA3C88C34}" type="sibTrans" cxnId="{CD69BE91-F0A1-4F08-84AF-58C02F2C6580}">
      <dgm:prSet/>
      <dgm:spPr/>
      <dgm:t>
        <a:bodyPr/>
        <a:lstStyle/>
        <a:p>
          <a:endParaRPr lang="pt-BR" sz="1200"/>
        </a:p>
      </dgm:t>
    </dgm:pt>
    <dgm:pt modelId="{7322F606-A597-4C2F-8696-46F13E178611}" type="parTrans" cxnId="{CD69BE91-F0A1-4F08-84AF-58C02F2C6580}">
      <dgm:prSet/>
      <dgm:spPr/>
      <dgm:t>
        <a:bodyPr/>
        <a:lstStyle/>
        <a:p>
          <a:endParaRPr lang="pt-BR" sz="1200"/>
        </a:p>
      </dgm:t>
    </dgm:pt>
    <dgm:pt modelId="{E5CA80D5-5894-45AD-8704-F69680E54DB2}">
      <dgm:prSet phldrT="[Texto]" custT="1"/>
      <dgm:spPr/>
      <dgm:t>
        <a:bodyPr/>
        <a:lstStyle/>
        <a:p>
          <a:r>
            <a:rPr lang="pt-BR" sz="2800" dirty="0" smtClean="0"/>
            <a:t>Lançamento do Portal da Base Nacional Comum</a:t>
          </a:r>
          <a:endParaRPr lang="pt-BR" sz="2800" dirty="0"/>
        </a:p>
      </dgm:t>
    </dgm:pt>
    <dgm:pt modelId="{7A327CBD-DD78-4F3E-837D-8A0F217C6EC1}" type="parTrans" cxnId="{7B6BEB32-B6CE-4944-B250-A756993BA347}">
      <dgm:prSet/>
      <dgm:spPr/>
      <dgm:t>
        <a:bodyPr/>
        <a:lstStyle/>
        <a:p>
          <a:endParaRPr lang="pt-BR" sz="1200"/>
        </a:p>
      </dgm:t>
    </dgm:pt>
    <dgm:pt modelId="{EA1BCE63-6866-4E71-96B2-01FB11E05BA7}" type="sibTrans" cxnId="{7B6BEB32-B6CE-4944-B250-A756993BA347}">
      <dgm:prSet/>
      <dgm:spPr/>
      <dgm:t>
        <a:bodyPr/>
        <a:lstStyle/>
        <a:p>
          <a:endParaRPr lang="pt-BR" sz="1200"/>
        </a:p>
      </dgm:t>
    </dgm:pt>
    <dgm:pt modelId="{4BB9DEAF-F7E3-45FA-8E2C-BD2A1007070A}">
      <dgm:prSet phldrT="[Texto]" custT="1"/>
      <dgm:spPr/>
      <dgm:t>
        <a:bodyPr/>
        <a:lstStyle/>
        <a:p>
          <a:r>
            <a:rPr lang="en-US" sz="2800" dirty="0" err="1" smtClean="0"/>
            <a:t>Webconferências</a:t>
          </a:r>
          <a:endParaRPr lang="pt-BR" sz="2800" dirty="0"/>
        </a:p>
      </dgm:t>
    </dgm:pt>
    <dgm:pt modelId="{3194D74D-336F-428D-BE56-4E770E3C1B4D}" type="parTrans" cxnId="{733EDEAC-2BB5-4C54-888A-79EFB1119E39}">
      <dgm:prSet/>
      <dgm:spPr/>
      <dgm:t>
        <a:bodyPr/>
        <a:lstStyle/>
        <a:p>
          <a:endParaRPr lang="pt-BR"/>
        </a:p>
      </dgm:t>
    </dgm:pt>
    <dgm:pt modelId="{E08EED89-55C7-41C0-B089-A38AEBE705B7}" type="sibTrans" cxnId="{733EDEAC-2BB5-4C54-888A-79EFB1119E39}">
      <dgm:prSet/>
      <dgm:spPr/>
      <dgm:t>
        <a:bodyPr/>
        <a:lstStyle/>
        <a:p>
          <a:endParaRPr lang="pt-BR"/>
        </a:p>
      </dgm:t>
    </dgm:pt>
    <dgm:pt modelId="{EF5D4EC6-F405-4DBE-B432-E6A1860E1054}">
      <dgm:prSet phldrT="[Texto]" custT="1"/>
      <dgm:spPr/>
      <dgm:t>
        <a:bodyPr/>
        <a:lstStyle/>
        <a:p>
          <a:r>
            <a:rPr lang="pt-BR" sz="2800" dirty="0" smtClean="0"/>
            <a:t>Contribuições de universidades e associações acadêmicas e científicas no documento de referência – </a:t>
          </a:r>
          <a:endParaRPr lang="pt-BR" sz="2800" dirty="0"/>
        </a:p>
      </dgm:t>
    </dgm:pt>
    <dgm:pt modelId="{07D5A953-1145-4560-82FE-428F440D5F53}" type="parTrans" cxnId="{22EB5D75-1D9D-4945-8A63-0131C27B304C}">
      <dgm:prSet/>
      <dgm:spPr/>
      <dgm:t>
        <a:bodyPr/>
        <a:lstStyle/>
        <a:p>
          <a:endParaRPr lang="pt-BR"/>
        </a:p>
      </dgm:t>
    </dgm:pt>
    <dgm:pt modelId="{BA144128-E224-4131-92D6-1972F174E1A0}" type="sibTrans" cxnId="{22EB5D75-1D9D-4945-8A63-0131C27B304C}">
      <dgm:prSet/>
      <dgm:spPr/>
      <dgm:t>
        <a:bodyPr/>
        <a:lstStyle/>
        <a:p>
          <a:endParaRPr lang="pt-BR"/>
        </a:p>
      </dgm:t>
    </dgm:pt>
    <dgm:pt modelId="{904532BD-6DB9-49BB-9048-395A1A1182C1}">
      <dgm:prSet phldrT="[Texto]" custT="1"/>
      <dgm:spPr/>
      <dgm:t>
        <a:bodyPr/>
        <a:lstStyle/>
        <a:p>
          <a:r>
            <a:rPr lang="pt-BR" sz="2800" dirty="0" smtClean="0"/>
            <a:t>Lançamento de campanha nacional em diversas mídias para mobilização das escolas  -</a:t>
          </a:r>
          <a:endParaRPr lang="pt-BR" sz="2800" dirty="0"/>
        </a:p>
      </dgm:t>
    </dgm:pt>
    <dgm:pt modelId="{78090B07-8A0C-41EF-8040-986567E80F8F}" type="parTrans" cxnId="{5A44DFFF-E42E-425C-979A-CA866EACE42A}">
      <dgm:prSet/>
      <dgm:spPr/>
      <dgm:t>
        <a:bodyPr/>
        <a:lstStyle/>
        <a:p>
          <a:endParaRPr lang="pt-BR"/>
        </a:p>
      </dgm:t>
    </dgm:pt>
    <dgm:pt modelId="{1625B7C7-7C64-4D0F-AC5C-EE65C8F32EAD}" type="sibTrans" cxnId="{5A44DFFF-E42E-425C-979A-CA866EACE42A}">
      <dgm:prSet/>
      <dgm:spPr/>
      <dgm:t>
        <a:bodyPr/>
        <a:lstStyle/>
        <a:p>
          <a:endParaRPr lang="pt-BR"/>
        </a:p>
      </dgm:t>
    </dgm:pt>
    <dgm:pt modelId="{9B4E616E-51CE-4AEB-86AF-EA57B1CDC459}" type="pres">
      <dgm:prSet presAssocID="{5D4DC9B4-56B4-461A-9489-EA42683B3FA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B832D2E-C971-4650-8611-9939A9D0FE75}" type="pres">
      <dgm:prSet presAssocID="{96B2B762-DB71-4B03-8990-22C802A99964}" presName="comp" presStyleCnt="0"/>
      <dgm:spPr/>
    </dgm:pt>
    <dgm:pt modelId="{158A4CD4-CB98-407F-803B-FFC9B34C7C46}" type="pres">
      <dgm:prSet presAssocID="{96B2B762-DB71-4B03-8990-22C802A99964}" presName="box" presStyleLbl="node1" presStyleIdx="0" presStyleCnt="1" custLinFactNeighborX="840"/>
      <dgm:spPr/>
      <dgm:t>
        <a:bodyPr/>
        <a:lstStyle/>
        <a:p>
          <a:endParaRPr lang="pt-BR"/>
        </a:p>
      </dgm:t>
    </dgm:pt>
    <dgm:pt modelId="{70B612E8-0686-4843-AED0-12378E380D90}" type="pres">
      <dgm:prSet presAssocID="{96B2B762-DB71-4B03-8990-22C802A99964}" presName="img" presStyleLbl="fgImgPlace1" presStyleIdx="0" presStyleCnt="1" custScaleX="135854" custScaleY="45168" custLinFactNeighborX="-12605" custLinFactNeighborY="-21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pt-BR"/>
        </a:p>
      </dgm:t>
    </dgm:pt>
    <dgm:pt modelId="{1E326F94-137E-4203-9774-B5D2EC105D29}" type="pres">
      <dgm:prSet presAssocID="{96B2B762-DB71-4B03-8990-22C802A9996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44DFFF-E42E-425C-979A-CA866EACE42A}" srcId="{96B2B762-DB71-4B03-8990-22C802A99964}" destId="{904532BD-6DB9-49BB-9048-395A1A1182C1}" srcOrd="4" destOrd="0" parTransId="{78090B07-8A0C-41EF-8040-986567E80F8F}" sibTransId="{1625B7C7-7C64-4D0F-AC5C-EE65C8F32EAD}"/>
    <dgm:cxn modelId="{22EB5D75-1D9D-4945-8A63-0131C27B304C}" srcId="{96B2B762-DB71-4B03-8990-22C802A99964}" destId="{EF5D4EC6-F405-4DBE-B432-E6A1860E1054}" srcOrd="2" destOrd="0" parTransId="{07D5A953-1145-4560-82FE-428F440D5F53}" sibTransId="{BA144128-E224-4131-92D6-1972F174E1A0}"/>
    <dgm:cxn modelId="{CD69BE91-F0A1-4F08-84AF-58C02F2C6580}" srcId="{96B2B762-DB71-4B03-8990-22C802A99964}" destId="{F332D136-08A9-46DF-AF9F-756C9A452E81}" srcOrd="3" destOrd="0" parTransId="{7322F606-A597-4C2F-8696-46F13E178611}" sibTransId="{464E4D7B-E1D3-4695-859A-38ADA3C88C34}"/>
    <dgm:cxn modelId="{AEFD834F-5027-4CD3-94AB-0E1CB8D221BF}" type="presOf" srcId="{F332D136-08A9-46DF-AF9F-756C9A452E81}" destId="{158A4CD4-CB98-407F-803B-FFC9B34C7C46}" srcOrd="0" destOrd="4" presId="urn:microsoft.com/office/officeart/2005/8/layout/vList4#1"/>
    <dgm:cxn modelId="{26812971-96F2-4F22-9EDD-F4CCDBE3C3D6}" type="presOf" srcId="{904532BD-6DB9-49BB-9048-395A1A1182C1}" destId="{158A4CD4-CB98-407F-803B-FFC9B34C7C46}" srcOrd="0" destOrd="5" presId="urn:microsoft.com/office/officeart/2005/8/layout/vList4#1"/>
    <dgm:cxn modelId="{93831137-B0B1-426D-9645-7653EA2D51C6}" type="presOf" srcId="{96B2B762-DB71-4B03-8990-22C802A99964}" destId="{1E326F94-137E-4203-9774-B5D2EC105D29}" srcOrd="1" destOrd="0" presId="urn:microsoft.com/office/officeart/2005/8/layout/vList4#1"/>
    <dgm:cxn modelId="{7B6BEB32-B6CE-4944-B250-A756993BA347}" srcId="{96B2B762-DB71-4B03-8990-22C802A99964}" destId="{E5CA80D5-5894-45AD-8704-F69680E54DB2}" srcOrd="0" destOrd="0" parTransId="{7A327CBD-DD78-4F3E-837D-8A0F217C6EC1}" sibTransId="{EA1BCE63-6866-4E71-96B2-01FB11E05BA7}"/>
    <dgm:cxn modelId="{7F25B8A2-4966-4A32-B0A4-F61D0245653D}" type="presOf" srcId="{5D4DC9B4-56B4-461A-9489-EA42683B3FAC}" destId="{9B4E616E-51CE-4AEB-86AF-EA57B1CDC459}" srcOrd="0" destOrd="0" presId="urn:microsoft.com/office/officeart/2005/8/layout/vList4#1"/>
    <dgm:cxn modelId="{46F2CAD3-6C1A-499D-A4E5-0297EEEAD4FA}" type="presOf" srcId="{F332D136-08A9-46DF-AF9F-756C9A452E81}" destId="{1E326F94-137E-4203-9774-B5D2EC105D29}" srcOrd="1" destOrd="4" presId="urn:microsoft.com/office/officeart/2005/8/layout/vList4#1"/>
    <dgm:cxn modelId="{C71ADCDD-264E-405E-86E5-86AFF8FED518}" type="presOf" srcId="{904532BD-6DB9-49BB-9048-395A1A1182C1}" destId="{1E326F94-137E-4203-9774-B5D2EC105D29}" srcOrd="1" destOrd="5" presId="urn:microsoft.com/office/officeart/2005/8/layout/vList4#1"/>
    <dgm:cxn modelId="{95D838CD-C989-4156-8178-9C94EB5A869D}" type="presOf" srcId="{4BB9DEAF-F7E3-45FA-8E2C-BD2A1007070A}" destId="{1E326F94-137E-4203-9774-B5D2EC105D29}" srcOrd="1" destOrd="2" presId="urn:microsoft.com/office/officeart/2005/8/layout/vList4#1"/>
    <dgm:cxn modelId="{733EDEAC-2BB5-4C54-888A-79EFB1119E39}" srcId="{96B2B762-DB71-4B03-8990-22C802A99964}" destId="{4BB9DEAF-F7E3-45FA-8E2C-BD2A1007070A}" srcOrd="1" destOrd="0" parTransId="{3194D74D-336F-428D-BE56-4E770E3C1B4D}" sibTransId="{E08EED89-55C7-41C0-B089-A38AEBE705B7}"/>
    <dgm:cxn modelId="{A8693C46-1AF5-47C1-8AE1-4BE99616FB9C}" type="presOf" srcId="{EF5D4EC6-F405-4DBE-B432-E6A1860E1054}" destId="{1E326F94-137E-4203-9774-B5D2EC105D29}" srcOrd="1" destOrd="3" presId="urn:microsoft.com/office/officeart/2005/8/layout/vList4#1"/>
    <dgm:cxn modelId="{BB604F65-9DE8-4AA7-B2CC-6D8342574371}" type="presOf" srcId="{E5CA80D5-5894-45AD-8704-F69680E54DB2}" destId="{158A4CD4-CB98-407F-803B-FFC9B34C7C46}" srcOrd="0" destOrd="1" presId="urn:microsoft.com/office/officeart/2005/8/layout/vList4#1"/>
    <dgm:cxn modelId="{A928D3AF-1CAF-4C3E-968D-8E43552976DE}" type="presOf" srcId="{EF5D4EC6-F405-4DBE-B432-E6A1860E1054}" destId="{158A4CD4-CB98-407F-803B-FFC9B34C7C46}" srcOrd="0" destOrd="3" presId="urn:microsoft.com/office/officeart/2005/8/layout/vList4#1"/>
    <dgm:cxn modelId="{BD46C989-6915-4EFD-BE18-2089E4C1F0FB}" type="presOf" srcId="{96B2B762-DB71-4B03-8990-22C802A99964}" destId="{158A4CD4-CB98-407F-803B-FFC9B34C7C46}" srcOrd="0" destOrd="0" presId="urn:microsoft.com/office/officeart/2005/8/layout/vList4#1"/>
    <dgm:cxn modelId="{8924F306-B802-4188-8062-2852007FE210}" type="presOf" srcId="{4BB9DEAF-F7E3-45FA-8E2C-BD2A1007070A}" destId="{158A4CD4-CB98-407F-803B-FFC9B34C7C46}" srcOrd="0" destOrd="2" presId="urn:microsoft.com/office/officeart/2005/8/layout/vList4#1"/>
    <dgm:cxn modelId="{690E1B93-14E7-48E8-8107-6A4792D27C74}" srcId="{5D4DC9B4-56B4-461A-9489-EA42683B3FAC}" destId="{96B2B762-DB71-4B03-8990-22C802A99964}" srcOrd="0" destOrd="0" parTransId="{FC6E4814-9215-4EAE-85AF-E8AB8B3C0CEF}" sibTransId="{71CFD106-EF1C-44D4-B597-3FC30337D9EC}"/>
    <dgm:cxn modelId="{B14394FA-F11F-4CCA-B9DE-064C3E02A222}" type="presOf" srcId="{E5CA80D5-5894-45AD-8704-F69680E54DB2}" destId="{1E326F94-137E-4203-9774-B5D2EC105D29}" srcOrd="1" destOrd="1" presId="urn:microsoft.com/office/officeart/2005/8/layout/vList4#1"/>
    <dgm:cxn modelId="{BCFD646C-71E0-492E-BF98-5DBA9EE80959}" type="presParOf" srcId="{9B4E616E-51CE-4AEB-86AF-EA57B1CDC459}" destId="{4B832D2E-C971-4650-8611-9939A9D0FE75}" srcOrd="0" destOrd="0" presId="urn:microsoft.com/office/officeart/2005/8/layout/vList4#1"/>
    <dgm:cxn modelId="{EA683644-D3F0-4ABF-BC5A-AD3BC1C1D365}" type="presParOf" srcId="{4B832D2E-C971-4650-8611-9939A9D0FE75}" destId="{158A4CD4-CB98-407F-803B-FFC9B34C7C46}" srcOrd="0" destOrd="0" presId="urn:microsoft.com/office/officeart/2005/8/layout/vList4#1"/>
    <dgm:cxn modelId="{E45FDBEB-BE6C-4E89-AF50-DD2A007820D1}" type="presParOf" srcId="{4B832D2E-C971-4650-8611-9939A9D0FE75}" destId="{70B612E8-0686-4843-AED0-12378E380D90}" srcOrd="1" destOrd="0" presId="urn:microsoft.com/office/officeart/2005/8/layout/vList4#1"/>
    <dgm:cxn modelId="{7CEAB0DE-E292-47F9-BCAF-8D8F1498B98F}" type="presParOf" srcId="{4B832D2E-C971-4650-8611-9939A9D0FE75}" destId="{1E326F94-137E-4203-9774-B5D2EC105D2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F48B7EA-112B-4ACB-8DF2-3F7633083EC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F5BC9F5-6337-4314-AA95-87CFDE4200E9}">
      <dgm:prSet/>
      <dgm:spPr/>
      <dgm:t>
        <a:bodyPr/>
        <a:lstStyle/>
        <a:p>
          <a:pPr algn="ctr" rtl="0"/>
          <a:r>
            <a:rPr lang="pt-BR" b="1" dirty="0" smtClean="0"/>
            <a:t>COMO COLABORAR NA CONSTRUÇÃO?</a:t>
          </a:r>
          <a:endParaRPr lang="pt-BR" b="1" dirty="0"/>
        </a:p>
      </dgm:t>
    </dgm:pt>
    <dgm:pt modelId="{FB74E7CF-9F68-4F7D-AE0B-2112E27A8768}" type="parTrans" cxnId="{58571634-0B7E-4754-81CA-A8C9339A857C}">
      <dgm:prSet/>
      <dgm:spPr/>
      <dgm:t>
        <a:bodyPr/>
        <a:lstStyle/>
        <a:p>
          <a:pPr algn="ctr"/>
          <a:endParaRPr lang="pt-BR" b="1" dirty="0"/>
        </a:p>
      </dgm:t>
    </dgm:pt>
    <dgm:pt modelId="{1777F8C0-CDD7-4C91-B148-3EBA93716B7A}" type="sibTrans" cxnId="{58571634-0B7E-4754-81CA-A8C9339A857C}">
      <dgm:prSet/>
      <dgm:spPr/>
      <dgm:t>
        <a:bodyPr/>
        <a:lstStyle/>
        <a:p>
          <a:pPr algn="ctr"/>
          <a:endParaRPr lang="pt-BR" b="1" dirty="0"/>
        </a:p>
      </dgm:t>
    </dgm:pt>
    <dgm:pt modelId="{8F2FA9E3-43E0-4DD8-9EAC-7BB364DE854C}" type="pres">
      <dgm:prSet presAssocID="{4F48B7EA-112B-4ACB-8DF2-3F7633083E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E8E420A-AD99-43CE-9A6D-0F171AD7BBB9}" type="pres">
      <dgm:prSet presAssocID="{1F5BC9F5-6337-4314-AA95-87CFDE4200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571634-0B7E-4754-81CA-A8C9339A857C}" srcId="{4F48B7EA-112B-4ACB-8DF2-3F7633083EC1}" destId="{1F5BC9F5-6337-4314-AA95-87CFDE4200E9}" srcOrd="0" destOrd="0" parTransId="{FB74E7CF-9F68-4F7D-AE0B-2112E27A8768}" sibTransId="{1777F8C0-CDD7-4C91-B148-3EBA93716B7A}"/>
    <dgm:cxn modelId="{BAC39AAA-CFC9-42D5-B2AE-38DA6DF2EFCE}" type="presOf" srcId="{4F48B7EA-112B-4ACB-8DF2-3F7633083EC1}" destId="{8F2FA9E3-43E0-4DD8-9EAC-7BB364DE854C}" srcOrd="0" destOrd="0" presId="urn:microsoft.com/office/officeart/2005/8/layout/vList2"/>
    <dgm:cxn modelId="{AB85C855-B35E-412D-BFF9-3AB195FFDE78}" type="presOf" srcId="{1F5BC9F5-6337-4314-AA95-87CFDE4200E9}" destId="{5E8E420A-AD99-43CE-9A6D-0F171AD7BBB9}" srcOrd="0" destOrd="0" presId="urn:microsoft.com/office/officeart/2005/8/layout/vList2"/>
    <dgm:cxn modelId="{89E90030-845E-47B9-9809-2411E782D1C8}" type="presParOf" srcId="{8F2FA9E3-43E0-4DD8-9EAC-7BB364DE854C}" destId="{5E8E420A-AD99-43CE-9A6D-0F171AD7BB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1E500DE-B68D-43E2-B259-DCA4D9D829DB}" type="doc">
      <dgm:prSet loTypeId="urn:microsoft.com/office/officeart/2005/8/layout/process4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CDCA751D-7484-414F-B305-CC287FE0E397}">
      <dgm:prSet custT="1"/>
      <dgm:spPr/>
      <dgm:t>
        <a:bodyPr/>
        <a:lstStyle/>
        <a:p>
          <a:pPr rtl="0"/>
          <a:r>
            <a:rPr lang="pt-BR" sz="3300" b="1" dirty="0" smtClean="0"/>
            <a:t>Estratégia Nacional para construção da BNC:</a:t>
          </a:r>
        </a:p>
        <a:p>
          <a:pPr rtl="0"/>
          <a:r>
            <a:rPr lang="pt-BR" sz="4400" b="1" dirty="0" smtClean="0">
              <a:solidFill>
                <a:srgbClr val="FF0000"/>
              </a:solidFill>
            </a:rPr>
            <a:t>PORTAL DA BASE</a:t>
          </a:r>
          <a:endParaRPr lang="pt-BR" sz="4400" b="1" dirty="0">
            <a:solidFill>
              <a:srgbClr val="FF0000"/>
            </a:solidFill>
          </a:endParaRPr>
        </a:p>
      </dgm:t>
    </dgm:pt>
    <dgm:pt modelId="{3E959E60-5A50-4498-AFCE-26460EA373DA}" type="parTrans" cxnId="{F509B0BE-D94B-40AB-A45A-4F5BE1EC54A8}">
      <dgm:prSet/>
      <dgm:spPr/>
      <dgm:t>
        <a:bodyPr/>
        <a:lstStyle/>
        <a:p>
          <a:endParaRPr lang="pt-BR"/>
        </a:p>
      </dgm:t>
    </dgm:pt>
    <dgm:pt modelId="{1C9AD3E7-BBDC-4C00-9AB8-C3CA53679AA3}" type="sibTrans" cxnId="{F509B0BE-D94B-40AB-A45A-4F5BE1EC54A8}">
      <dgm:prSet/>
      <dgm:spPr/>
      <dgm:t>
        <a:bodyPr/>
        <a:lstStyle/>
        <a:p>
          <a:endParaRPr lang="pt-BR"/>
        </a:p>
      </dgm:t>
    </dgm:pt>
    <dgm:pt modelId="{5B827EF4-2B06-4E05-A43D-49C69A1B553A}">
      <dgm:prSet/>
      <dgm:spPr/>
      <dgm:t>
        <a:bodyPr/>
        <a:lstStyle/>
        <a:p>
          <a:pPr rtl="0"/>
          <a:r>
            <a:rPr lang="pt-BR" b="1" i="1" dirty="0" err="1" smtClean="0"/>
            <a:t>basenacionalcomum</a:t>
          </a:r>
          <a:r>
            <a:rPr lang="pt-BR" b="1" i="1" dirty="0" smtClean="0"/>
            <a:t>.mec.gov.br</a:t>
          </a:r>
          <a:endParaRPr lang="pt-BR" dirty="0"/>
        </a:p>
      </dgm:t>
    </dgm:pt>
    <dgm:pt modelId="{AB294179-3327-41E8-A487-AA4809415CFA}" type="parTrans" cxnId="{E371FBEF-B658-47EB-BAA0-8CCB1DD66D6D}">
      <dgm:prSet/>
      <dgm:spPr/>
      <dgm:t>
        <a:bodyPr/>
        <a:lstStyle/>
        <a:p>
          <a:endParaRPr lang="pt-BR"/>
        </a:p>
      </dgm:t>
    </dgm:pt>
    <dgm:pt modelId="{02F539B0-42BA-4D84-A028-E8418DA5B1B1}" type="sibTrans" cxnId="{E371FBEF-B658-47EB-BAA0-8CCB1DD66D6D}">
      <dgm:prSet/>
      <dgm:spPr/>
      <dgm:t>
        <a:bodyPr/>
        <a:lstStyle/>
        <a:p>
          <a:endParaRPr lang="pt-BR"/>
        </a:p>
      </dgm:t>
    </dgm:pt>
    <dgm:pt modelId="{5A2F536A-98C1-426F-8AE5-3C23E311DC47}" type="pres">
      <dgm:prSet presAssocID="{D1E500DE-B68D-43E2-B259-DCA4D9D829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A68A03-92E0-4ECF-A98A-6F7F5C9D85CB}" type="pres">
      <dgm:prSet presAssocID="{5B827EF4-2B06-4E05-A43D-49C69A1B553A}" presName="boxAndChildren" presStyleCnt="0"/>
      <dgm:spPr/>
    </dgm:pt>
    <dgm:pt modelId="{8948EA1B-03B3-4AA7-B6D4-3FE0834CF5D3}" type="pres">
      <dgm:prSet presAssocID="{5B827EF4-2B06-4E05-A43D-49C69A1B553A}" presName="parentTextBox" presStyleLbl="node1" presStyleIdx="0" presStyleCnt="2"/>
      <dgm:spPr/>
      <dgm:t>
        <a:bodyPr/>
        <a:lstStyle/>
        <a:p>
          <a:endParaRPr lang="pt-BR"/>
        </a:p>
      </dgm:t>
    </dgm:pt>
    <dgm:pt modelId="{AC5D5447-F382-4988-8FB0-6B1FA2C55871}" type="pres">
      <dgm:prSet presAssocID="{1C9AD3E7-BBDC-4C00-9AB8-C3CA53679AA3}" presName="sp" presStyleCnt="0"/>
      <dgm:spPr/>
    </dgm:pt>
    <dgm:pt modelId="{60047875-8F18-4F89-8AEE-35E874E97D24}" type="pres">
      <dgm:prSet presAssocID="{CDCA751D-7484-414F-B305-CC287FE0E397}" presName="arrowAndChildren" presStyleCnt="0"/>
      <dgm:spPr/>
    </dgm:pt>
    <dgm:pt modelId="{70C0FA54-5FD1-4A86-BBAF-D85F6861B854}" type="pres">
      <dgm:prSet presAssocID="{CDCA751D-7484-414F-B305-CC287FE0E397}" presName="parentTextArrow" presStyleLbl="node1" presStyleIdx="1" presStyleCnt="2"/>
      <dgm:spPr/>
      <dgm:t>
        <a:bodyPr/>
        <a:lstStyle/>
        <a:p>
          <a:endParaRPr lang="pt-BR"/>
        </a:p>
      </dgm:t>
    </dgm:pt>
  </dgm:ptLst>
  <dgm:cxnLst>
    <dgm:cxn modelId="{A6283F0D-724D-42F9-A24B-C5AE692591C5}" type="presOf" srcId="{CDCA751D-7484-414F-B305-CC287FE0E397}" destId="{70C0FA54-5FD1-4A86-BBAF-D85F6861B854}" srcOrd="0" destOrd="0" presId="urn:microsoft.com/office/officeart/2005/8/layout/process4"/>
    <dgm:cxn modelId="{F509B0BE-D94B-40AB-A45A-4F5BE1EC54A8}" srcId="{D1E500DE-B68D-43E2-B259-DCA4D9D829DB}" destId="{CDCA751D-7484-414F-B305-CC287FE0E397}" srcOrd="0" destOrd="0" parTransId="{3E959E60-5A50-4498-AFCE-26460EA373DA}" sibTransId="{1C9AD3E7-BBDC-4C00-9AB8-C3CA53679AA3}"/>
    <dgm:cxn modelId="{E371FBEF-B658-47EB-BAA0-8CCB1DD66D6D}" srcId="{D1E500DE-B68D-43E2-B259-DCA4D9D829DB}" destId="{5B827EF4-2B06-4E05-A43D-49C69A1B553A}" srcOrd="1" destOrd="0" parTransId="{AB294179-3327-41E8-A487-AA4809415CFA}" sibTransId="{02F539B0-42BA-4D84-A028-E8418DA5B1B1}"/>
    <dgm:cxn modelId="{559C84B1-C196-4EF8-B405-FBA420FC6F97}" type="presOf" srcId="{5B827EF4-2B06-4E05-A43D-49C69A1B553A}" destId="{8948EA1B-03B3-4AA7-B6D4-3FE0834CF5D3}" srcOrd="0" destOrd="0" presId="urn:microsoft.com/office/officeart/2005/8/layout/process4"/>
    <dgm:cxn modelId="{5DAD3592-84F1-4C9B-A06D-303E13AFD627}" type="presOf" srcId="{D1E500DE-B68D-43E2-B259-DCA4D9D829DB}" destId="{5A2F536A-98C1-426F-8AE5-3C23E311DC47}" srcOrd="0" destOrd="0" presId="urn:microsoft.com/office/officeart/2005/8/layout/process4"/>
    <dgm:cxn modelId="{5EA88053-52CD-4334-9AA1-323D96305A7E}" type="presParOf" srcId="{5A2F536A-98C1-426F-8AE5-3C23E311DC47}" destId="{7DA68A03-92E0-4ECF-A98A-6F7F5C9D85CB}" srcOrd="0" destOrd="0" presId="urn:microsoft.com/office/officeart/2005/8/layout/process4"/>
    <dgm:cxn modelId="{B497A592-A341-46BE-839C-B1F1DEC19601}" type="presParOf" srcId="{7DA68A03-92E0-4ECF-A98A-6F7F5C9D85CB}" destId="{8948EA1B-03B3-4AA7-B6D4-3FE0834CF5D3}" srcOrd="0" destOrd="0" presId="urn:microsoft.com/office/officeart/2005/8/layout/process4"/>
    <dgm:cxn modelId="{EFCB92E6-BD59-440B-9E6F-3CC2EAAECF5D}" type="presParOf" srcId="{5A2F536A-98C1-426F-8AE5-3C23E311DC47}" destId="{AC5D5447-F382-4988-8FB0-6B1FA2C55871}" srcOrd="1" destOrd="0" presId="urn:microsoft.com/office/officeart/2005/8/layout/process4"/>
    <dgm:cxn modelId="{C5F7604E-2161-46EA-8A0E-E4015BA44398}" type="presParOf" srcId="{5A2F536A-98C1-426F-8AE5-3C23E311DC47}" destId="{60047875-8F18-4F89-8AEE-35E874E97D24}" srcOrd="2" destOrd="0" presId="urn:microsoft.com/office/officeart/2005/8/layout/process4"/>
    <dgm:cxn modelId="{EF199AFA-40B7-4DC6-879B-28AA45D2EEA7}" type="presParOf" srcId="{60047875-8F18-4F89-8AEE-35E874E97D24}" destId="{70C0FA54-5FD1-4A86-BBAF-D85F6861B8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1E500DE-B68D-43E2-B259-DCA4D9D829DB}" type="doc">
      <dgm:prSet loTypeId="urn:microsoft.com/office/officeart/2005/8/layout/process4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CDCA751D-7484-414F-B305-CC287FE0E397}">
      <dgm:prSet custT="1"/>
      <dgm:spPr/>
      <dgm:t>
        <a:bodyPr/>
        <a:lstStyle/>
        <a:p>
          <a:pPr rtl="0"/>
          <a:r>
            <a:rPr lang="pt-BR" sz="3600" b="1" dirty="0" smtClean="0"/>
            <a:t>Contribuições: Questões Objetivas e um parecer subjetivo  </a:t>
          </a:r>
        </a:p>
        <a:p>
          <a:pPr rtl="0"/>
          <a:r>
            <a:rPr lang="pt-BR" sz="3600" b="1" dirty="0" smtClean="0"/>
            <a:t>Todas as escolas públicas (estaduais e municipais) e privadas do Brasil </a:t>
          </a:r>
        </a:p>
        <a:p>
          <a:pPr rtl="0"/>
          <a:endParaRPr lang="pt-BR" sz="2200" b="1" dirty="0"/>
        </a:p>
      </dgm:t>
    </dgm:pt>
    <dgm:pt modelId="{3E959E60-5A50-4498-AFCE-26460EA373DA}" type="parTrans" cxnId="{F509B0BE-D94B-40AB-A45A-4F5BE1EC54A8}">
      <dgm:prSet/>
      <dgm:spPr/>
      <dgm:t>
        <a:bodyPr/>
        <a:lstStyle/>
        <a:p>
          <a:endParaRPr lang="pt-BR"/>
        </a:p>
      </dgm:t>
    </dgm:pt>
    <dgm:pt modelId="{1C9AD3E7-BBDC-4C00-9AB8-C3CA53679AA3}" type="sibTrans" cxnId="{F509B0BE-D94B-40AB-A45A-4F5BE1EC54A8}">
      <dgm:prSet/>
      <dgm:spPr/>
      <dgm:t>
        <a:bodyPr/>
        <a:lstStyle/>
        <a:p>
          <a:endParaRPr lang="pt-BR"/>
        </a:p>
      </dgm:t>
    </dgm:pt>
    <dgm:pt modelId="{5B827EF4-2B06-4E05-A43D-49C69A1B553A}">
      <dgm:prSet custT="1"/>
      <dgm:spPr/>
      <dgm:t>
        <a:bodyPr/>
        <a:lstStyle/>
        <a:p>
          <a:pPr rtl="0"/>
          <a:r>
            <a:rPr lang="pt-BR" sz="6600" b="1" i="1" dirty="0" smtClean="0"/>
            <a:t>Compilação</a:t>
          </a:r>
          <a:r>
            <a:rPr lang="pt-BR" sz="2000" b="1" i="1" dirty="0" smtClean="0"/>
            <a:t> </a:t>
          </a:r>
          <a:endParaRPr lang="pt-BR" sz="2000" dirty="0"/>
        </a:p>
      </dgm:t>
    </dgm:pt>
    <dgm:pt modelId="{AB294179-3327-41E8-A487-AA4809415CFA}" type="parTrans" cxnId="{E371FBEF-B658-47EB-BAA0-8CCB1DD66D6D}">
      <dgm:prSet/>
      <dgm:spPr/>
      <dgm:t>
        <a:bodyPr/>
        <a:lstStyle/>
        <a:p>
          <a:endParaRPr lang="pt-BR"/>
        </a:p>
      </dgm:t>
    </dgm:pt>
    <dgm:pt modelId="{02F539B0-42BA-4D84-A028-E8418DA5B1B1}" type="sibTrans" cxnId="{E371FBEF-B658-47EB-BAA0-8CCB1DD66D6D}">
      <dgm:prSet/>
      <dgm:spPr/>
      <dgm:t>
        <a:bodyPr/>
        <a:lstStyle/>
        <a:p>
          <a:endParaRPr lang="pt-BR"/>
        </a:p>
      </dgm:t>
    </dgm:pt>
    <dgm:pt modelId="{5A2F536A-98C1-426F-8AE5-3C23E311DC47}" type="pres">
      <dgm:prSet presAssocID="{D1E500DE-B68D-43E2-B259-DCA4D9D829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DA68A03-92E0-4ECF-A98A-6F7F5C9D85CB}" type="pres">
      <dgm:prSet presAssocID="{5B827EF4-2B06-4E05-A43D-49C69A1B553A}" presName="boxAndChildren" presStyleCnt="0"/>
      <dgm:spPr/>
    </dgm:pt>
    <dgm:pt modelId="{8948EA1B-03B3-4AA7-B6D4-3FE0834CF5D3}" type="pres">
      <dgm:prSet presAssocID="{5B827EF4-2B06-4E05-A43D-49C69A1B553A}" presName="parentTextBox" presStyleLbl="node1" presStyleIdx="0" presStyleCnt="2" custLinFactNeighborX="84" custLinFactNeighborY="12692"/>
      <dgm:spPr/>
      <dgm:t>
        <a:bodyPr/>
        <a:lstStyle/>
        <a:p>
          <a:endParaRPr lang="pt-BR"/>
        </a:p>
      </dgm:t>
    </dgm:pt>
    <dgm:pt modelId="{AC5D5447-F382-4988-8FB0-6B1FA2C55871}" type="pres">
      <dgm:prSet presAssocID="{1C9AD3E7-BBDC-4C00-9AB8-C3CA53679AA3}" presName="sp" presStyleCnt="0"/>
      <dgm:spPr/>
    </dgm:pt>
    <dgm:pt modelId="{60047875-8F18-4F89-8AEE-35E874E97D24}" type="pres">
      <dgm:prSet presAssocID="{CDCA751D-7484-414F-B305-CC287FE0E397}" presName="arrowAndChildren" presStyleCnt="0"/>
      <dgm:spPr/>
    </dgm:pt>
    <dgm:pt modelId="{70C0FA54-5FD1-4A86-BBAF-D85F6861B854}" type="pres">
      <dgm:prSet presAssocID="{CDCA751D-7484-414F-B305-CC287FE0E397}" presName="parentTextArrow" presStyleLbl="node1" presStyleIdx="1" presStyleCnt="2" custScaleY="133209" custLinFactNeighborX="314" custLinFactNeighborY="9916"/>
      <dgm:spPr/>
      <dgm:t>
        <a:bodyPr/>
        <a:lstStyle/>
        <a:p>
          <a:endParaRPr lang="pt-BR"/>
        </a:p>
      </dgm:t>
    </dgm:pt>
  </dgm:ptLst>
  <dgm:cxnLst>
    <dgm:cxn modelId="{F509B0BE-D94B-40AB-A45A-4F5BE1EC54A8}" srcId="{D1E500DE-B68D-43E2-B259-DCA4D9D829DB}" destId="{CDCA751D-7484-414F-B305-CC287FE0E397}" srcOrd="0" destOrd="0" parTransId="{3E959E60-5A50-4498-AFCE-26460EA373DA}" sibTransId="{1C9AD3E7-BBDC-4C00-9AB8-C3CA53679AA3}"/>
    <dgm:cxn modelId="{E371FBEF-B658-47EB-BAA0-8CCB1DD66D6D}" srcId="{D1E500DE-B68D-43E2-B259-DCA4D9D829DB}" destId="{5B827EF4-2B06-4E05-A43D-49C69A1B553A}" srcOrd="1" destOrd="0" parTransId="{AB294179-3327-41E8-A487-AA4809415CFA}" sibTransId="{02F539B0-42BA-4D84-A028-E8418DA5B1B1}"/>
    <dgm:cxn modelId="{148389FD-3DEC-4916-B701-148D7B3C8089}" type="presOf" srcId="{CDCA751D-7484-414F-B305-CC287FE0E397}" destId="{70C0FA54-5FD1-4A86-BBAF-D85F6861B854}" srcOrd="0" destOrd="0" presId="urn:microsoft.com/office/officeart/2005/8/layout/process4"/>
    <dgm:cxn modelId="{2A4764FF-4FAE-4100-9E63-C3836E9DF86C}" type="presOf" srcId="{5B827EF4-2B06-4E05-A43D-49C69A1B553A}" destId="{8948EA1B-03B3-4AA7-B6D4-3FE0834CF5D3}" srcOrd="0" destOrd="0" presId="urn:microsoft.com/office/officeart/2005/8/layout/process4"/>
    <dgm:cxn modelId="{C10A5C7D-A1A8-4AF6-8E3D-90F9CC391144}" type="presOf" srcId="{D1E500DE-B68D-43E2-B259-DCA4D9D829DB}" destId="{5A2F536A-98C1-426F-8AE5-3C23E311DC47}" srcOrd="0" destOrd="0" presId="urn:microsoft.com/office/officeart/2005/8/layout/process4"/>
    <dgm:cxn modelId="{B8530EEC-3488-4548-A029-387BB7C904F9}" type="presParOf" srcId="{5A2F536A-98C1-426F-8AE5-3C23E311DC47}" destId="{7DA68A03-92E0-4ECF-A98A-6F7F5C9D85CB}" srcOrd="0" destOrd="0" presId="urn:microsoft.com/office/officeart/2005/8/layout/process4"/>
    <dgm:cxn modelId="{4844AA13-EC11-4A9D-83A5-84AB0CB567F5}" type="presParOf" srcId="{7DA68A03-92E0-4ECF-A98A-6F7F5C9D85CB}" destId="{8948EA1B-03B3-4AA7-B6D4-3FE0834CF5D3}" srcOrd="0" destOrd="0" presId="urn:microsoft.com/office/officeart/2005/8/layout/process4"/>
    <dgm:cxn modelId="{DB72FA33-4DB8-4D95-9EA9-D19F957ACFC5}" type="presParOf" srcId="{5A2F536A-98C1-426F-8AE5-3C23E311DC47}" destId="{AC5D5447-F382-4988-8FB0-6B1FA2C55871}" srcOrd="1" destOrd="0" presId="urn:microsoft.com/office/officeart/2005/8/layout/process4"/>
    <dgm:cxn modelId="{97164CA2-2F03-462C-BAB5-B745C2EF248E}" type="presParOf" srcId="{5A2F536A-98C1-426F-8AE5-3C23E311DC47}" destId="{60047875-8F18-4F89-8AEE-35E874E97D24}" srcOrd="2" destOrd="0" presId="urn:microsoft.com/office/officeart/2005/8/layout/process4"/>
    <dgm:cxn modelId="{FBB6883C-5099-4427-9A94-FB61570F554B}" type="presParOf" srcId="{60047875-8F18-4F89-8AEE-35E874E97D24}" destId="{70C0FA54-5FD1-4A86-BBAF-D85F6861B8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0AE033B-FE7B-487D-A4D4-B4E67C4D7F6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1859F93-B6A1-4549-8758-E072C4A748F3}">
      <dgm:prSet/>
      <dgm:spPr/>
      <dgm:t>
        <a:bodyPr/>
        <a:lstStyle/>
        <a:p>
          <a:pPr algn="ctr" rtl="0"/>
          <a:r>
            <a:rPr lang="pt-BR" b="1" dirty="0" smtClean="0"/>
            <a:t>ORIENTAÇÃO NORMATIVA DA BASE NACIONAL COMUM </a:t>
          </a:r>
          <a:endParaRPr lang="pt-BR" b="1" dirty="0"/>
        </a:p>
      </dgm:t>
    </dgm:pt>
    <dgm:pt modelId="{E4B8B616-C0F8-43E7-A272-E86CCF64E506}" type="parTrans" cxnId="{D225353F-5E80-4FA1-A1B2-7622208A03A0}">
      <dgm:prSet/>
      <dgm:spPr/>
      <dgm:t>
        <a:bodyPr/>
        <a:lstStyle/>
        <a:p>
          <a:endParaRPr lang="pt-BR" dirty="0"/>
        </a:p>
      </dgm:t>
    </dgm:pt>
    <dgm:pt modelId="{2923EAB6-9C95-4D2A-9F9F-D51B0D376B60}" type="sibTrans" cxnId="{D225353F-5E80-4FA1-A1B2-7622208A03A0}">
      <dgm:prSet/>
      <dgm:spPr/>
      <dgm:t>
        <a:bodyPr/>
        <a:lstStyle/>
        <a:p>
          <a:endParaRPr lang="pt-BR" dirty="0"/>
        </a:p>
      </dgm:t>
    </dgm:pt>
    <dgm:pt modelId="{3588115C-64F2-4E07-B089-48991FA58D35}" type="pres">
      <dgm:prSet presAssocID="{50AE033B-FE7B-487D-A4D4-B4E67C4D7F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CE3C05-618E-419C-956A-845C5E0F58AE}" type="pres">
      <dgm:prSet presAssocID="{71859F93-B6A1-4549-8758-E072C4A748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91EE5F-BCAB-4A61-8FB1-C74EBFBF2233}" type="presOf" srcId="{50AE033B-FE7B-487D-A4D4-B4E67C4D7F6C}" destId="{3588115C-64F2-4E07-B089-48991FA58D35}" srcOrd="0" destOrd="0" presId="urn:microsoft.com/office/officeart/2005/8/layout/vList2"/>
    <dgm:cxn modelId="{E315B735-8296-4BA9-AF42-3C4490EBF1E8}" type="presOf" srcId="{71859F93-B6A1-4549-8758-E072C4A748F3}" destId="{B6CE3C05-618E-419C-956A-845C5E0F58AE}" srcOrd="0" destOrd="0" presId="urn:microsoft.com/office/officeart/2005/8/layout/vList2"/>
    <dgm:cxn modelId="{D225353F-5E80-4FA1-A1B2-7622208A03A0}" srcId="{50AE033B-FE7B-487D-A4D4-B4E67C4D7F6C}" destId="{71859F93-B6A1-4549-8758-E072C4A748F3}" srcOrd="0" destOrd="0" parTransId="{E4B8B616-C0F8-43E7-A272-E86CCF64E506}" sibTransId="{2923EAB6-9C95-4D2A-9F9F-D51B0D376B60}"/>
    <dgm:cxn modelId="{705297B1-5082-4A03-8A0E-9DC89C5A5653}" type="presParOf" srcId="{3588115C-64F2-4E07-B089-48991FA58D35}" destId="{B6CE3C05-618E-419C-956A-845C5E0F58A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FB50533-4A95-4263-AC29-0DFCEBF2FCB6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697B6C81-C169-426F-AAC2-15D169798C28}">
      <dgm:prSet/>
      <dgm:spPr/>
      <dgm:t>
        <a:bodyPr/>
        <a:lstStyle/>
        <a:p>
          <a:pPr algn="ctr" rtl="0"/>
          <a:r>
            <a:rPr lang="pt-BR" b="1" dirty="0" smtClean="0"/>
            <a:t>SISTEMA </a:t>
          </a:r>
          <a:endParaRPr lang="pt-BR" b="1" dirty="0"/>
        </a:p>
      </dgm:t>
    </dgm:pt>
    <dgm:pt modelId="{BEAD0763-60E2-428E-B289-01F16E1C3CB0}" type="parTrans" cxnId="{C273E795-6993-4FB6-806D-B2AF15451EBF}">
      <dgm:prSet/>
      <dgm:spPr/>
      <dgm:t>
        <a:bodyPr/>
        <a:lstStyle/>
        <a:p>
          <a:pPr algn="ctr"/>
          <a:endParaRPr lang="pt-BR" b="1"/>
        </a:p>
      </dgm:t>
    </dgm:pt>
    <dgm:pt modelId="{55A55206-F199-456B-89E0-BAD139ECAC35}" type="sibTrans" cxnId="{C273E795-6993-4FB6-806D-B2AF15451EBF}">
      <dgm:prSet/>
      <dgm:spPr/>
      <dgm:t>
        <a:bodyPr/>
        <a:lstStyle/>
        <a:p>
          <a:pPr algn="ctr"/>
          <a:endParaRPr lang="pt-BR" b="1"/>
        </a:p>
      </dgm:t>
    </dgm:pt>
    <dgm:pt modelId="{27DFA8D4-95A7-4336-AF06-0329F6687944}" type="pres">
      <dgm:prSet presAssocID="{CFB50533-4A95-4263-AC29-0DFCEBF2FC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5DA9BC-E3CC-4107-8E7F-5AE317E522D8}" type="pres">
      <dgm:prSet presAssocID="{697B6C81-C169-426F-AAC2-15D169798C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53D68B-8D38-45D3-B871-9BF22CC5175B}" type="presOf" srcId="{697B6C81-C169-426F-AAC2-15D169798C28}" destId="{355DA9BC-E3CC-4107-8E7F-5AE317E522D8}" srcOrd="0" destOrd="0" presId="urn:microsoft.com/office/officeart/2005/8/layout/vList2"/>
    <dgm:cxn modelId="{0981949A-DD86-4FF6-BB36-DF856CE72AC4}" type="presOf" srcId="{CFB50533-4A95-4263-AC29-0DFCEBF2FCB6}" destId="{27DFA8D4-95A7-4336-AF06-0329F6687944}" srcOrd="0" destOrd="0" presId="urn:microsoft.com/office/officeart/2005/8/layout/vList2"/>
    <dgm:cxn modelId="{C273E795-6993-4FB6-806D-B2AF15451EBF}" srcId="{CFB50533-4A95-4263-AC29-0DFCEBF2FCB6}" destId="{697B6C81-C169-426F-AAC2-15D169798C28}" srcOrd="0" destOrd="0" parTransId="{BEAD0763-60E2-428E-B289-01F16E1C3CB0}" sibTransId="{55A55206-F199-456B-89E0-BAD139ECAC35}"/>
    <dgm:cxn modelId="{59563671-F24F-4470-8821-D858D97FED37}" type="presParOf" srcId="{27DFA8D4-95A7-4336-AF06-0329F6687944}" destId="{355DA9BC-E3CC-4107-8E7F-5AE317E522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CRONOGRAMA NACIONAL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 b="1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 custLinFactNeighborX="1299" custLinFactNeighborY="-2922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1BE0D9-3054-4D0B-913E-700288DEE120}" type="presOf" srcId="{711E9F3D-8E32-45F0-8DBB-A50D1C5BA1AB}" destId="{8D499572-D5AE-41A4-8D39-585EC342C88A}" srcOrd="0" destOrd="0" presId="urn:microsoft.com/office/officeart/2005/8/layout/vList2"/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CD605E6B-FEE6-426F-81CE-86EFB9511ED3}" type="presOf" srcId="{BF45D351-F659-4C53-A123-CBFDEBEEDBCA}" destId="{D255AE48-11E0-4888-87E7-14C2C14116CA}" srcOrd="0" destOrd="0" presId="urn:microsoft.com/office/officeart/2005/8/layout/vList2"/>
    <dgm:cxn modelId="{037036EC-E39F-40D1-85A8-446D7CA95ABE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710DB-1944-4F74-BABB-4A9C53F8EB56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4251762E-8D2F-4676-B705-CE7CD3CD00A8}">
      <dgm:prSet/>
      <dgm:spPr/>
      <dgm:t>
        <a:bodyPr/>
        <a:lstStyle/>
        <a:p>
          <a:pPr rtl="0"/>
          <a:r>
            <a:rPr lang="pt-BR" b="1" dirty="0" smtClean="0"/>
            <a:t>Constituição de 1988 e a LDB 9394-96;</a:t>
          </a:r>
          <a:endParaRPr lang="pt-BR" dirty="0"/>
        </a:p>
      </dgm:t>
    </dgm:pt>
    <dgm:pt modelId="{90DDDDC8-C396-4B68-AAF3-3674D1A70111}" type="parTrans" cxnId="{7F652B2D-9825-412E-93E0-EB35BC458EB7}">
      <dgm:prSet/>
      <dgm:spPr/>
      <dgm:t>
        <a:bodyPr/>
        <a:lstStyle/>
        <a:p>
          <a:endParaRPr lang="pt-BR"/>
        </a:p>
      </dgm:t>
    </dgm:pt>
    <dgm:pt modelId="{11498F39-A706-473A-91EA-ACDA1F517BDD}" type="sibTrans" cxnId="{7F652B2D-9825-412E-93E0-EB35BC458EB7}">
      <dgm:prSet/>
      <dgm:spPr/>
      <dgm:t>
        <a:bodyPr/>
        <a:lstStyle/>
        <a:p>
          <a:endParaRPr lang="pt-BR"/>
        </a:p>
      </dgm:t>
    </dgm:pt>
    <dgm:pt modelId="{BE4D2C40-8721-40AD-919A-875FE8CD108F}">
      <dgm:prSet/>
      <dgm:spPr/>
      <dgm:t>
        <a:bodyPr/>
        <a:lstStyle/>
        <a:p>
          <a:pPr rtl="0"/>
          <a:r>
            <a:rPr lang="pt-BR" b="1" dirty="0" smtClean="0"/>
            <a:t>Diretrizes Curriculares para Educação Básica;</a:t>
          </a:r>
          <a:endParaRPr lang="pt-BR" dirty="0"/>
        </a:p>
      </dgm:t>
    </dgm:pt>
    <dgm:pt modelId="{B0EFE999-444A-42AD-AC69-CC62962BE2EF}" type="parTrans" cxnId="{6FFDD0B5-94D6-4FF1-9967-84C37F23CFB1}">
      <dgm:prSet/>
      <dgm:spPr/>
      <dgm:t>
        <a:bodyPr/>
        <a:lstStyle/>
        <a:p>
          <a:endParaRPr lang="pt-BR"/>
        </a:p>
      </dgm:t>
    </dgm:pt>
    <dgm:pt modelId="{05931281-7266-4728-AB29-D93838E86AA2}" type="sibTrans" cxnId="{6FFDD0B5-94D6-4FF1-9967-84C37F23CFB1}">
      <dgm:prSet/>
      <dgm:spPr/>
      <dgm:t>
        <a:bodyPr/>
        <a:lstStyle/>
        <a:p>
          <a:endParaRPr lang="pt-BR"/>
        </a:p>
      </dgm:t>
    </dgm:pt>
    <dgm:pt modelId="{5067C5F7-7995-40D3-A70D-6FCA05E8E593}">
      <dgm:prSet/>
      <dgm:spPr/>
      <dgm:t>
        <a:bodyPr/>
        <a:lstStyle/>
        <a:p>
          <a:pPr rtl="0"/>
          <a:r>
            <a:rPr lang="pt-BR" b="1" dirty="0" smtClean="0"/>
            <a:t>Diretrizes para diversas Modalidades Educacionais;</a:t>
          </a:r>
          <a:endParaRPr lang="pt-BR" dirty="0"/>
        </a:p>
      </dgm:t>
    </dgm:pt>
    <dgm:pt modelId="{00028FD2-E171-41B1-8061-94C036EEB2FE}" type="parTrans" cxnId="{AF843F24-6AD0-48A9-BF6E-99A0C3B6CB9A}">
      <dgm:prSet/>
      <dgm:spPr/>
      <dgm:t>
        <a:bodyPr/>
        <a:lstStyle/>
        <a:p>
          <a:endParaRPr lang="pt-BR"/>
        </a:p>
      </dgm:t>
    </dgm:pt>
    <dgm:pt modelId="{19BA5B28-F85A-4E84-81B0-CFB92B499796}" type="sibTrans" cxnId="{AF843F24-6AD0-48A9-BF6E-99A0C3B6CB9A}">
      <dgm:prSet/>
      <dgm:spPr/>
      <dgm:t>
        <a:bodyPr/>
        <a:lstStyle/>
        <a:p>
          <a:endParaRPr lang="pt-BR"/>
        </a:p>
      </dgm:t>
    </dgm:pt>
    <dgm:pt modelId="{4677ABD4-0EE2-478C-A659-E609B90C5D44}">
      <dgm:prSet/>
      <dgm:spPr/>
      <dgm:t>
        <a:bodyPr/>
        <a:lstStyle/>
        <a:p>
          <a:pPr rtl="0"/>
          <a:r>
            <a:rPr lang="pt-BR" b="1" dirty="0" smtClean="0"/>
            <a:t>Fóruns de Educação – nacionais, estaduais, municipais;</a:t>
          </a:r>
          <a:endParaRPr lang="pt-BR" dirty="0"/>
        </a:p>
      </dgm:t>
    </dgm:pt>
    <dgm:pt modelId="{724FD0B5-AC46-42EA-AEB1-00047918F50B}" type="parTrans" cxnId="{2489AB40-CB07-4C38-9796-766006413A8B}">
      <dgm:prSet/>
      <dgm:spPr/>
      <dgm:t>
        <a:bodyPr/>
        <a:lstStyle/>
        <a:p>
          <a:endParaRPr lang="pt-BR"/>
        </a:p>
      </dgm:t>
    </dgm:pt>
    <dgm:pt modelId="{925DB69E-19FD-4CA7-88FC-05DB68B2B525}" type="sibTrans" cxnId="{2489AB40-CB07-4C38-9796-766006413A8B}">
      <dgm:prSet/>
      <dgm:spPr/>
      <dgm:t>
        <a:bodyPr/>
        <a:lstStyle/>
        <a:p>
          <a:endParaRPr lang="pt-BR"/>
        </a:p>
      </dgm:t>
    </dgm:pt>
    <dgm:pt modelId="{81D4C51E-C27C-414D-AB38-A13128965421}">
      <dgm:prSet/>
      <dgm:spPr/>
      <dgm:t>
        <a:bodyPr/>
        <a:lstStyle/>
        <a:p>
          <a:pPr rtl="0"/>
          <a:r>
            <a:rPr lang="pt-BR" b="1" dirty="0" smtClean="0"/>
            <a:t>Conferências Nacionais, Estaduais, Regionais, Municipais – ESCUTA;</a:t>
          </a:r>
          <a:endParaRPr lang="pt-BR" dirty="0"/>
        </a:p>
      </dgm:t>
    </dgm:pt>
    <dgm:pt modelId="{E5BC220C-88DD-46D3-8F10-2EE7A235BD8E}" type="parTrans" cxnId="{EBA5F184-6FA6-4CD5-9B95-5090CFCECF9E}">
      <dgm:prSet/>
      <dgm:spPr/>
      <dgm:t>
        <a:bodyPr/>
        <a:lstStyle/>
        <a:p>
          <a:endParaRPr lang="pt-BR"/>
        </a:p>
      </dgm:t>
    </dgm:pt>
    <dgm:pt modelId="{E75831DD-B030-415E-BD9D-D7BBEAA05BC1}" type="sibTrans" cxnId="{EBA5F184-6FA6-4CD5-9B95-5090CFCECF9E}">
      <dgm:prSet/>
      <dgm:spPr/>
      <dgm:t>
        <a:bodyPr/>
        <a:lstStyle/>
        <a:p>
          <a:endParaRPr lang="pt-BR"/>
        </a:p>
      </dgm:t>
    </dgm:pt>
    <dgm:pt modelId="{45EC5740-83A0-4CBB-B8FD-790FFB488B66}" type="pres">
      <dgm:prSet presAssocID="{465710DB-1944-4F74-BABB-4A9C53F8EB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0C9383-637B-40B0-B5AA-EBB093783E1E}" type="pres">
      <dgm:prSet presAssocID="{465710DB-1944-4F74-BABB-4A9C53F8EB56}" presName="dummyMaxCanvas" presStyleCnt="0">
        <dgm:presLayoutVars/>
      </dgm:prSet>
      <dgm:spPr/>
    </dgm:pt>
    <dgm:pt modelId="{A28C8AFB-9AB8-4874-A17E-3D11D8C7E975}" type="pres">
      <dgm:prSet presAssocID="{465710DB-1944-4F74-BABB-4A9C53F8EB5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05C7C1-CE4D-4C88-AA89-53EBF5699B32}" type="pres">
      <dgm:prSet presAssocID="{465710DB-1944-4F74-BABB-4A9C53F8EB5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7F38FF-2AD7-4EE7-B87F-766736682C29}" type="pres">
      <dgm:prSet presAssocID="{465710DB-1944-4F74-BABB-4A9C53F8EB5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9540A4-F13C-4463-8450-0CEFD712E9AD}" type="pres">
      <dgm:prSet presAssocID="{465710DB-1944-4F74-BABB-4A9C53F8EB5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0AB74D-F4DC-42B1-98FA-9476CF90AB85}" type="pres">
      <dgm:prSet presAssocID="{465710DB-1944-4F74-BABB-4A9C53F8EB5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B90491-71C2-4D3C-9C38-65C0BB1128CD}" type="pres">
      <dgm:prSet presAssocID="{465710DB-1944-4F74-BABB-4A9C53F8EB5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1C0C6C-273B-4971-9481-455F22606D36}" type="pres">
      <dgm:prSet presAssocID="{465710DB-1944-4F74-BABB-4A9C53F8EB5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927CBA-F8B5-431E-871A-ED15A89E5DBE}" type="pres">
      <dgm:prSet presAssocID="{465710DB-1944-4F74-BABB-4A9C53F8EB5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2E1A08-0AED-4856-BC72-8098F4C3D618}" type="pres">
      <dgm:prSet presAssocID="{465710DB-1944-4F74-BABB-4A9C53F8EB5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94688B-63E1-4EEC-9D75-8BFC11517DE2}" type="pres">
      <dgm:prSet presAssocID="{465710DB-1944-4F74-BABB-4A9C53F8EB5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EA1B66-EB88-4FEE-8F96-D09446567DB4}" type="pres">
      <dgm:prSet presAssocID="{465710DB-1944-4F74-BABB-4A9C53F8EB5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C643D-34A5-4F45-810B-E4B7B15CF797}" type="pres">
      <dgm:prSet presAssocID="{465710DB-1944-4F74-BABB-4A9C53F8EB5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75BE2E-83EE-4F3B-A636-36241954F45F}" type="pres">
      <dgm:prSet presAssocID="{465710DB-1944-4F74-BABB-4A9C53F8EB5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EE1D83-D762-4CC9-98C2-5F19A090AE98}" type="pres">
      <dgm:prSet presAssocID="{465710DB-1944-4F74-BABB-4A9C53F8EB5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CC036E-EAD1-44E8-822E-3B9BB04C0BEA}" type="presOf" srcId="{4677ABD4-0EE2-478C-A659-E609B90C5D44}" destId="{0A75BE2E-83EE-4F3B-A636-36241954F45F}" srcOrd="1" destOrd="0" presId="urn:microsoft.com/office/officeart/2005/8/layout/vProcess5"/>
    <dgm:cxn modelId="{DF86F6F3-94D4-4180-879C-92AF31017DFB}" type="presOf" srcId="{19BA5B28-F85A-4E84-81B0-CFB92B499796}" destId="{17927CBA-F8B5-431E-871A-ED15A89E5DBE}" srcOrd="0" destOrd="0" presId="urn:microsoft.com/office/officeart/2005/8/layout/vProcess5"/>
    <dgm:cxn modelId="{121BC4DE-AD86-48F2-9408-8B95B793D6B6}" type="presOf" srcId="{5067C5F7-7995-40D3-A70D-6FCA05E8E593}" destId="{4A7C643D-34A5-4F45-810B-E4B7B15CF797}" srcOrd="1" destOrd="0" presId="urn:microsoft.com/office/officeart/2005/8/layout/vProcess5"/>
    <dgm:cxn modelId="{559231CD-2F1A-460B-A927-83352F9EB60C}" type="presOf" srcId="{11498F39-A706-473A-91EA-ACDA1F517BDD}" destId="{55B90491-71C2-4D3C-9C38-65C0BB1128CD}" srcOrd="0" destOrd="0" presId="urn:microsoft.com/office/officeart/2005/8/layout/vProcess5"/>
    <dgm:cxn modelId="{6FFDD0B5-94D6-4FF1-9967-84C37F23CFB1}" srcId="{465710DB-1944-4F74-BABB-4A9C53F8EB56}" destId="{BE4D2C40-8721-40AD-919A-875FE8CD108F}" srcOrd="1" destOrd="0" parTransId="{B0EFE999-444A-42AD-AC69-CC62962BE2EF}" sibTransId="{05931281-7266-4728-AB29-D93838E86AA2}"/>
    <dgm:cxn modelId="{EBA5F184-6FA6-4CD5-9B95-5090CFCECF9E}" srcId="{465710DB-1944-4F74-BABB-4A9C53F8EB56}" destId="{81D4C51E-C27C-414D-AB38-A13128965421}" srcOrd="4" destOrd="0" parTransId="{E5BC220C-88DD-46D3-8F10-2EE7A235BD8E}" sibTransId="{E75831DD-B030-415E-BD9D-D7BBEAA05BC1}"/>
    <dgm:cxn modelId="{06D07244-835A-493D-AA89-6312C4EB3388}" type="presOf" srcId="{465710DB-1944-4F74-BABB-4A9C53F8EB56}" destId="{45EC5740-83A0-4CBB-B8FD-790FFB488B66}" srcOrd="0" destOrd="0" presId="urn:microsoft.com/office/officeart/2005/8/layout/vProcess5"/>
    <dgm:cxn modelId="{2489AB40-CB07-4C38-9796-766006413A8B}" srcId="{465710DB-1944-4F74-BABB-4A9C53F8EB56}" destId="{4677ABD4-0EE2-478C-A659-E609B90C5D44}" srcOrd="3" destOrd="0" parTransId="{724FD0B5-AC46-42EA-AEB1-00047918F50B}" sibTransId="{925DB69E-19FD-4CA7-88FC-05DB68B2B525}"/>
    <dgm:cxn modelId="{75B26BF9-5DE7-4264-81A3-650C74F852C5}" type="presOf" srcId="{5067C5F7-7995-40D3-A70D-6FCA05E8E593}" destId="{757F38FF-2AD7-4EE7-B87F-766736682C29}" srcOrd="0" destOrd="0" presId="urn:microsoft.com/office/officeart/2005/8/layout/vProcess5"/>
    <dgm:cxn modelId="{AF843F24-6AD0-48A9-BF6E-99A0C3B6CB9A}" srcId="{465710DB-1944-4F74-BABB-4A9C53F8EB56}" destId="{5067C5F7-7995-40D3-A70D-6FCA05E8E593}" srcOrd="2" destOrd="0" parTransId="{00028FD2-E171-41B1-8061-94C036EEB2FE}" sibTransId="{19BA5B28-F85A-4E84-81B0-CFB92B499796}"/>
    <dgm:cxn modelId="{4C69CB43-BC1D-4940-8BDF-4D4041FA76E3}" type="presOf" srcId="{4677ABD4-0EE2-478C-A659-E609B90C5D44}" destId="{F79540A4-F13C-4463-8450-0CEFD712E9AD}" srcOrd="0" destOrd="0" presId="urn:microsoft.com/office/officeart/2005/8/layout/vProcess5"/>
    <dgm:cxn modelId="{8BDCB36B-9913-4EF0-B91A-930E717E07A8}" type="presOf" srcId="{BE4D2C40-8721-40AD-919A-875FE8CD108F}" destId="{B6EA1B66-EB88-4FEE-8F96-D09446567DB4}" srcOrd="1" destOrd="0" presId="urn:microsoft.com/office/officeart/2005/8/layout/vProcess5"/>
    <dgm:cxn modelId="{04F3E4C2-71F6-4105-8D36-9343EF4B21EB}" type="presOf" srcId="{4251762E-8D2F-4676-B705-CE7CD3CD00A8}" destId="{A28C8AFB-9AB8-4874-A17E-3D11D8C7E975}" srcOrd="0" destOrd="0" presId="urn:microsoft.com/office/officeart/2005/8/layout/vProcess5"/>
    <dgm:cxn modelId="{8865A2B6-1218-4098-A2E6-E649EF0C85A9}" type="presOf" srcId="{925DB69E-19FD-4CA7-88FC-05DB68B2B525}" destId="{A12E1A08-0AED-4856-BC72-8098F4C3D618}" srcOrd="0" destOrd="0" presId="urn:microsoft.com/office/officeart/2005/8/layout/vProcess5"/>
    <dgm:cxn modelId="{7F652B2D-9825-412E-93E0-EB35BC458EB7}" srcId="{465710DB-1944-4F74-BABB-4A9C53F8EB56}" destId="{4251762E-8D2F-4676-B705-CE7CD3CD00A8}" srcOrd="0" destOrd="0" parTransId="{90DDDDC8-C396-4B68-AAF3-3674D1A70111}" sibTransId="{11498F39-A706-473A-91EA-ACDA1F517BDD}"/>
    <dgm:cxn modelId="{A4B65236-9571-47C5-B988-E5CFE7B14243}" type="presOf" srcId="{81D4C51E-C27C-414D-AB38-A13128965421}" destId="{7CEE1D83-D762-4CC9-98C2-5F19A090AE98}" srcOrd="1" destOrd="0" presId="urn:microsoft.com/office/officeart/2005/8/layout/vProcess5"/>
    <dgm:cxn modelId="{2237C0D9-451A-4AD0-BA68-E6EDC0D7A945}" type="presOf" srcId="{BE4D2C40-8721-40AD-919A-875FE8CD108F}" destId="{5E05C7C1-CE4D-4C88-AA89-53EBF5699B32}" srcOrd="0" destOrd="0" presId="urn:microsoft.com/office/officeart/2005/8/layout/vProcess5"/>
    <dgm:cxn modelId="{D4A002F1-BE8B-4DEC-B0AA-03ABFEC5CED5}" type="presOf" srcId="{4251762E-8D2F-4676-B705-CE7CD3CD00A8}" destId="{F494688B-63E1-4EEC-9D75-8BFC11517DE2}" srcOrd="1" destOrd="0" presId="urn:microsoft.com/office/officeart/2005/8/layout/vProcess5"/>
    <dgm:cxn modelId="{70CD0279-0A40-45C2-8FF0-347834728C68}" type="presOf" srcId="{05931281-7266-4728-AB29-D93838E86AA2}" destId="{401C0C6C-273B-4971-9481-455F22606D36}" srcOrd="0" destOrd="0" presId="urn:microsoft.com/office/officeart/2005/8/layout/vProcess5"/>
    <dgm:cxn modelId="{3D0E0912-4ED7-49BF-9C6F-A0A038F702D5}" type="presOf" srcId="{81D4C51E-C27C-414D-AB38-A13128965421}" destId="{A50AB74D-F4DC-42B1-98FA-9476CF90AB85}" srcOrd="0" destOrd="0" presId="urn:microsoft.com/office/officeart/2005/8/layout/vProcess5"/>
    <dgm:cxn modelId="{C0A20506-C027-40D6-A90E-DACFC3DB22DA}" type="presParOf" srcId="{45EC5740-83A0-4CBB-B8FD-790FFB488B66}" destId="{C20C9383-637B-40B0-B5AA-EBB093783E1E}" srcOrd="0" destOrd="0" presId="urn:microsoft.com/office/officeart/2005/8/layout/vProcess5"/>
    <dgm:cxn modelId="{C629E3D8-FC78-442C-9ECE-876A2261C363}" type="presParOf" srcId="{45EC5740-83A0-4CBB-B8FD-790FFB488B66}" destId="{A28C8AFB-9AB8-4874-A17E-3D11D8C7E975}" srcOrd="1" destOrd="0" presId="urn:microsoft.com/office/officeart/2005/8/layout/vProcess5"/>
    <dgm:cxn modelId="{0A30BDBF-CC63-421E-9235-CCF21264C4C2}" type="presParOf" srcId="{45EC5740-83A0-4CBB-B8FD-790FFB488B66}" destId="{5E05C7C1-CE4D-4C88-AA89-53EBF5699B32}" srcOrd="2" destOrd="0" presId="urn:microsoft.com/office/officeart/2005/8/layout/vProcess5"/>
    <dgm:cxn modelId="{28852912-715F-4BE5-8739-ADD404052EDE}" type="presParOf" srcId="{45EC5740-83A0-4CBB-B8FD-790FFB488B66}" destId="{757F38FF-2AD7-4EE7-B87F-766736682C29}" srcOrd="3" destOrd="0" presId="urn:microsoft.com/office/officeart/2005/8/layout/vProcess5"/>
    <dgm:cxn modelId="{2C4354D9-0052-40AE-A66E-BE84997536EB}" type="presParOf" srcId="{45EC5740-83A0-4CBB-B8FD-790FFB488B66}" destId="{F79540A4-F13C-4463-8450-0CEFD712E9AD}" srcOrd="4" destOrd="0" presId="urn:microsoft.com/office/officeart/2005/8/layout/vProcess5"/>
    <dgm:cxn modelId="{6CB0F548-772E-4570-9E3E-2F7F8C46760D}" type="presParOf" srcId="{45EC5740-83A0-4CBB-B8FD-790FFB488B66}" destId="{A50AB74D-F4DC-42B1-98FA-9476CF90AB85}" srcOrd="5" destOrd="0" presId="urn:microsoft.com/office/officeart/2005/8/layout/vProcess5"/>
    <dgm:cxn modelId="{9FDB1D16-2500-4650-872D-682BBCBB2C53}" type="presParOf" srcId="{45EC5740-83A0-4CBB-B8FD-790FFB488B66}" destId="{55B90491-71C2-4D3C-9C38-65C0BB1128CD}" srcOrd="6" destOrd="0" presId="urn:microsoft.com/office/officeart/2005/8/layout/vProcess5"/>
    <dgm:cxn modelId="{B127681B-D0A1-4D92-A818-D590989EC476}" type="presParOf" srcId="{45EC5740-83A0-4CBB-B8FD-790FFB488B66}" destId="{401C0C6C-273B-4971-9481-455F22606D36}" srcOrd="7" destOrd="0" presId="urn:microsoft.com/office/officeart/2005/8/layout/vProcess5"/>
    <dgm:cxn modelId="{EF2DC844-6C94-46BB-ACE3-9DAC487D2AD2}" type="presParOf" srcId="{45EC5740-83A0-4CBB-B8FD-790FFB488B66}" destId="{17927CBA-F8B5-431E-871A-ED15A89E5DBE}" srcOrd="8" destOrd="0" presId="urn:microsoft.com/office/officeart/2005/8/layout/vProcess5"/>
    <dgm:cxn modelId="{C235FCFC-9BD6-4A91-B90C-83C6E7C7C8B9}" type="presParOf" srcId="{45EC5740-83A0-4CBB-B8FD-790FFB488B66}" destId="{A12E1A08-0AED-4856-BC72-8098F4C3D618}" srcOrd="9" destOrd="0" presId="urn:microsoft.com/office/officeart/2005/8/layout/vProcess5"/>
    <dgm:cxn modelId="{3AFA8487-E60E-421A-B2B3-399D40ADC8EA}" type="presParOf" srcId="{45EC5740-83A0-4CBB-B8FD-790FFB488B66}" destId="{F494688B-63E1-4EEC-9D75-8BFC11517DE2}" srcOrd="10" destOrd="0" presId="urn:microsoft.com/office/officeart/2005/8/layout/vProcess5"/>
    <dgm:cxn modelId="{9157FAAA-82BC-45A2-9604-5B0CD5FD2F44}" type="presParOf" srcId="{45EC5740-83A0-4CBB-B8FD-790FFB488B66}" destId="{B6EA1B66-EB88-4FEE-8F96-D09446567DB4}" srcOrd="11" destOrd="0" presId="urn:microsoft.com/office/officeart/2005/8/layout/vProcess5"/>
    <dgm:cxn modelId="{C249C657-F324-41F5-B209-2328F796028A}" type="presParOf" srcId="{45EC5740-83A0-4CBB-B8FD-790FFB488B66}" destId="{4A7C643D-34A5-4F45-810B-E4B7B15CF797}" srcOrd="12" destOrd="0" presId="urn:microsoft.com/office/officeart/2005/8/layout/vProcess5"/>
    <dgm:cxn modelId="{60D8836E-A020-4122-99C0-E686845C4064}" type="presParOf" srcId="{45EC5740-83A0-4CBB-B8FD-790FFB488B66}" destId="{0A75BE2E-83EE-4F3B-A636-36241954F45F}" srcOrd="13" destOrd="0" presId="urn:microsoft.com/office/officeart/2005/8/layout/vProcess5"/>
    <dgm:cxn modelId="{A053F266-4CFB-41D3-9A34-AE34AEFC26D0}" type="presParOf" srcId="{45EC5740-83A0-4CBB-B8FD-790FFB488B66}" destId="{7CEE1D83-D762-4CC9-98C2-5F19A090AE9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BE6FBF7-C005-4DAE-979F-1FF26F6F329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EACE0815-7318-4F33-A72F-04A212C9DB7B}">
      <dgm:prSet/>
      <dgm:spPr/>
      <dgm:t>
        <a:bodyPr/>
        <a:lstStyle/>
        <a:p>
          <a:pPr rtl="0"/>
          <a:r>
            <a:rPr lang="pt-BR" b="1" dirty="0" smtClean="0"/>
            <a:t>ESTRATÉGIAS MARANHENSES</a:t>
          </a:r>
          <a:endParaRPr lang="pt-BR" b="1" dirty="0"/>
        </a:p>
      </dgm:t>
    </dgm:pt>
    <dgm:pt modelId="{F4613381-E7EE-43E3-908B-1B1DC0BD81BD}" type="parTrans" cxnId="{99FA5186-3374-45F9-8EBC-7C9D8B0974EC}">
      <dgm:prSet/>
      <dgm:spPr/>
      <dgm:t>
        <a:bodyPr/>
        <a:lstStyle/>
        <a:p>
          <a:endParaRPr lang="pt-BR" b="1"/>
        </a:p>
      </dgm:t>
    </dgm:pt>
    <dgm:pt modelId="{3785B447-395E-414D-B73A-196352812175}" type="sibTrans" cxnId="{99FA5186-3374-45F9-8EBC-7C9D8B0974EC}">
      <dgm:prSet/>
      <dgm:spPr/>
      <dgm:t>
        <a:bodyPr/>
        <a:lstStyle/>
        <a:p>
          <a:endParaRPr lang="pt-BR" b="1"/>
        </a:p>
      </dgm:t>
    </dgm:pt>
    <dgm:pt modelId="{D88A46DF-B9F6-4FD3-AFCB-31803250FB78}" type="pres">
      <dgm:prSet presAssocID="{0BE6FBF7-C005-4DAE-979F-1FF26F6F32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51CADC-0848-4664-81CB-4317ED49A372}" type="pres">
      <dgm:prSet presAssocID="{EACE0815-7318-4F33-A72F-04A212C9DB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76FAA7-B18A-40D3-96CA-7C5A9737F01E}" type="presOf" srcId="{EACE0815-7318-4F33-A72F-04A212C9DB7B}" destId="{AA51CADC-0848-4664-81CB-4317ED49A372}" srcOrd="0" destOrd="0" presId="urn:microsoft.com/office/officeart/2005/8/layout/vList2"/>
    <dgm:cxn modelId="{0B4D5DBC-48CC-48B4-A96C-A98B823C4246}" type="presOf" srcId="{0BE6FBF7-C005-4DAE-979F-1FF26F6F3299}" destId="{D88A46DF-B9F6-4FD3-AFCB-31803250FB78}" srcOrd="0" destOrd="0" presId="urn:microsoft.com/office/officeart/2005/8/layout/vList2"/>
    <dgm:cxn modelId="{99FA5186-3374-45F9-8EBC-7C9D8B0974EC}" srcId="{0BE6FBF7-C005-4DAE-979F-1FF26F6F3299}" destId="{EACE0815-7318-4F33-A72F-04A212C9DB7B}" srcOrd="0" destOrd="0" parTransId="{F4613381-E7EE-43E3-908B-1B1DC0BD81BD}" sibTransId="{3785B447-395E-414D-B73A-196352812175}"/>
    <dgm:cxn modelId="{A57E2F5E-4935-4814-B66D-C26FDB5084B3}" type="presParOf" srcId="{D88A46DF-B9F6-4FD3-AFCB-31803250FB78}" destId="{AA51CADC-0848-4664-81CB-4317ED49A3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BE6FBF7-C005-4DAE-979F-1FF26F6F329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EACE0815-7318-4F33-A72F-04A212C9DB7B}">
      <dgm:prSet/>
      <dgm:spPr/>
      <dgm:t>
        <a:bodyPr/>
        <a:lstStyle/>
        <a:p>
          <a:pPr rtl="0"/>
          <a:r>
            <a:rPr lang="pt-BR" b="1" dirty="0" smtClean="0"/>
            <a:t>ESTRATÉGIAS MARANHENSES</a:t>
          </a:r>
          <a:endParaRPr lang="pt-BR" b="1" dirty="0"/>
        </a:p>
      </dgm:t>
    </dgm:pt>
    <dgm:pt modelId="{F4613381-E7EE-43E3-908B-1B1DC0BD81BD}" type="parTrans" cxnId="{99FA5186-3374-45F9-8EBC-7C9D8B0974EC}">
      <dgm:prSet/>
      <dgm:spPr/>
      <dgm:t>
        <a:bodyPr/>
        <a:lstStyle/>
        <a:p>
          <a:endParaRPr lang="pt-BR" b="1"/>
        </a:p>
      </dgm:t>
    </dgm:pt>
    <dgm:pt modelId="{3785B447-395E-414D-B73A-196352812175}" type="sibTrans" cxnId="{99FA5186-3374-45F9-8EBC-7C9D8B0974EC}">
      <dgm:prSet/>
      <dgm:spPr/>
      <dgm:t>
        <a:bodyPr/>
        <a:lstStyle/>
        <a:p>
          <a:endParaRPr lang="pt-BR" b="1"/>
        </a:p>
      </dgm:t>
    </dgm:pt>
    <dgm:pt modelId="{D88A46DF-B9F6-4FD3-AFCB-31803250FB78}" type="pres">
      <dgm:prSet presAssocID="{0BE6FBF7-C005-4DAE-979F-1FF26F6F32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51CADC-0848-4664-81CB-4317ED49A372}" type="pres">
      <dgm:prSet presAssocID="{EACE0815-7318-4F33-A72F-04A212C9DB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576757-3078-4EF1-91D3-562F7CEA936F}" type="presOf" srcId="{0BE6FBF7-C005-4DAE-979F-1FF26F6F3299}" destId="{D88A46DF-B9F6-4FD3-AFCB-31803250FB78}" srcOrd="0" destOrd="0" presId="urn:microsoft.com/office/officeart/2005/8/layout/vList2"/>
    <dgm:cxn modelId="{F6F98E6E-307B-4A38-BF4F-DF64482E787A}" type="presOf" srcId="{EACE0815-7318-4F33-A72F-04A212C9DB7B}" destId="{AA51CADC-0848-4664-81CB-4317ED49A372}" srcOrd="0" destOrd="0" presId="urn:microsoft.com/office/officeart/2005/8/layout/vList2"/>
    <dgm:cxn modelId="{99FA5186-3374-45F9-8EBC-7C9D8B0974EC}" srcId="{0BE6FBF7-C005-4DAE-979F-1FF26F6F3299}" destId="{EACE0815-7318-4F33-A72F-04A212C9DB7B}" srcOrd="0" destOrd="0" parTransId="{F4613381-E7EE-43E3-908B-1B1DC0BD81BD}" sibTransId="{3785B447-395E-414D-B73A-196352812175}"/>
    <dgm:cxn modelId="{68F95771-31FE-4239-82D8-2BA6810EDFDE}" type="presParOf" srcId="{D88A46DF-B9F6-4FD3-AFCB-31803250FB78}" destId="{AA51CADC-0848-4664-81CB-4317ED49A3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BE6FBF7-C005-4DAE-979F-1FF26F6F329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EACE0815-7318-4F33-A72F-04A212C9DB7B}">
      <dgm:prSet/>
      <dgm:spPr/>
      <dgm:t>
        <a:bodyPr/>
        <a:lstStyle/>
        <a:p>
          <a:pPr rtl="0"/>
          <a:r>
            <a:rPr lang="pt-BR" b="1" dirty="0" smtClean="0"/>
            <a:t>ESTRATÉGIAS MARANHENSES</a:t>
          </a:r>
          <a:endParaRPr lang="pt-BR" b="1" dirty="0"/>
        </a:p>
      </dgm:t>
    </dgm:pt>
    <dgm:pt modelId="{F4613381-E7EE-43E3-908B-1B1DC0BD81BD}" type="parTrans" cxnId="{99FA5186-3374-45F9-8EBC-7C9D8B0974EC}">
      <dgm:prSet/>
      <dgm:spPr/>
      <dgm:t>
        <a:bodyPr/>
        <a:lstStyle/>
        <a:p>
          <a:endParaRPr lang="pt-BR" b="1"/>
        </a:p>
      </dgm:t>
    </dgm:pt>
    <dgm:pt modelId="{3785B447-395E-414D-B73A-196352812175}" type="sibTrans" cxnId="{99FA5186-3374-45F9-8EBC-7C9D8B0974EC}">
      <dgm:prSet/>
      <dgm:spPr/>
      <dgm:t>
        <a:bodyPr/>
        <a:lstStyle/>
        <a:p>
          <a:endParaRPr lang="pt-BR" b="1"/>
        </a:p>
      </dgm:t>
    </dgm:pt>
    <dgm:pt modelId="{D88A46DF-B9F6-4FD3-AFCB-31803250FB78}" type="pres">
      <dgm:prSet presAssocID="{0BE6FBF7-C005-4DAE-979F-1FF26F6F32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51CADC-0848-4664-81CB-4317ED49A372}" type="pres">
      <dgm:prSet presAssocID="{EACE0815-7318-4F33-A72F-04A212C9DB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0BA5B0-737F-4DED-ADC2-34EC31CA3B6B}" type="presOf" srcId="{0BE6FBF7-C005-4DAE-979F-1FF26F6F3299}" destId="{D88A46DF-B9F6-4FD3-AFCB-31803250FB78}" srcOrd="0" destOrd="0" presId="urn:microsoft.com/office/officeart/2005/8/layout/vList2"/>
    <dgm:cxn modelId="{99FA5186-3374-45F9-8EBC-7C9D8B0974EC}" srcId="{0BE6FBF7-C005-4DAE-979F-1FF26F6F3299}" destId="{EACE0815-7318-4F33-A72F-04A212C9DB7B}" srcOrd="0" destOrd="0" parTransId="{F4613381-E7EE-43E3-908B-1B1DC0BD81BD}" sibTransId="{3785B447-395E-414D-B73A-196352812175}"/>
    <dgm:cxn modelId="{F1FE2074-AFAF-4CF5-B38F-F337547697FA}" type="presOf" srcId="{EACE0815-7318-4F33-A72F-04A212C9DB7B}" destId="{AA51CADC-0848-4664-81CB-4317ED49A372}" srcOrd="0" destOrd="0" presId="urn:microsoft.com/office/officeart/2005/8/layout/vList2"/>
    <dgm:cxn modelId="{62464271-64F1-43A1-B460-D11A99723607}" type="presParOf" srcId="{D88A46DF-B9F6-4FD3-AFCB-31803250FB78}" destId="{AA51CADC-0848-4664-81CB-4317ED49A3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F483DA5-59EA-4BAE-80A0-482E6BC310AF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E503DA5F-A93D-4B1A-A327-5FDDDBAE685B}">
      <dgm:prSet/>
      <dgm:spPr/>
      <dgm:t>
        <a:bodyPr/>
        <a:lstStyle/>
        <a:p>
          <a:pPr algn="ctr" rtl="0"/>
          <a:r>
            <a:rPr lang="pt-BR" b="1" dirty="0" smtClean="0"/>
            <a:t>PORTAL DA BASE</a:t>
          </a:r>
          <a:endParaRPr lang="pt-BR" b="1" dirty="0"/>
        </a:p>
      </dgm:t>
    </dgm:pt>
    <dgm:pt modelId="{709E7624-713B-4ED9-8330-4558A754B5FD}" type="par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5055C193-8131-4E56-B99F-3D0522BBC23C}" type="sib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A220EAF7-980E-4594-8B6B-7FEE9DC921BA}" type="pres">
      <dgm:prSet presAssocID="{9F483DA5-59EA-4BAE-80A0-482E6BC31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B08B61-7208-4C5F-AB8C-F1674E075220}" type="pres">
      <dgm:prSet presAssocID="{E503DA5F-A93D-4B1A-A327-5FDDDBAE68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C6A108-ED2A-4604-88EC-9DD3CE3BAE5B}" srcId="{9F483DA5-59EA-4BAE-80A0-482E6BC310AF}" destId="{E503DA5F-A93D-4B1A-A327-5FDDDBAE685B}" srcOrd="0" destOrd="0" parTransId="{709E7624-713B-4ED9-8330-4558A754B5FD}" sibTransId="{5055C193-8131-4E56-B99F-3D0522BBC23C}"/>
    <dgm:cxn modelId="{B48470F5-D6B7-4CB9-A286-0123D1B3E8D5}" type="presOf" srcId="{9F483DA5-59EA-4BAE-80A0-482E6BC310AF}" destId="{A220EAF7-980E-4594-8B6B-7FEE9DC921BA}" srcOrd="0" destOrd="0" presId="urn:microsoft.com/office/officeart/2005/8/layout/vList2"/>
    <dgm:cxn modelId="{28D4B292-89CE-465F-9136-6944897D5261}" type="presOf" srcId="{E503DA5F-A93D-4B1A-A327-5FDDDBAE685B}" destId="{84B08B61-7208-4C5F-AB8C-F1674E075220}" srcOrd="0" destOrd="0" presId="urn:microsoft.com/office/officeart/2005/8/layout/vList2"/>
    <dgm:cxn modelId="{0DDE9822-2720-467B-A7D8-E7B02F14E6E3}" type="presParOf" srcId="{A220EAF7-980E-4594-8B6B-7FEE9DC921BA}" destId="{84B08B61-7208-4C5F-AB8C-F1674E0752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F483DA5-59EA-4BAE-80A0-482E6BC310AF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E503DA5F-A93D-4B1A-A327-5FDDDBAE685B}">
      <dgm:prSet/>
      <dgm:spPr/>
      <dgm:t>
        <a:bodyPr/>
        <a:lstStyle/>
        <a:p>
          <a:pPr algn="ctr" rtl="0"/>
          <a:r>
            <a:rPr lang="pt-BR" b="1" dirty="0" smtClean="0"/>
            <a:t>PORTAL DA BASE</a:t>
          </a:r>
          <a:endParaRPr lang="pt-BR" b="1" dirty="0"/>
        </a:p>
      </dgm:t>
    </dgm:pt>
    <dgm:pt modelId="{709E7624-713B-4ED9-8330-4558A754B5FD}" type="par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5055C193-8131-4E56-B99F-3D0522BBC23C}" type="sib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A220EAF7-980E-4594-8B6B-7FEE9DC921BA}" type="pres">
      <dgm:prSet presAssocID="{9F483DA5-59EA-4BAE-80A0-482E6BC31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B08B61-7208-4C5F-AB8C-F1674E075220}" type="pres">
      <dgm:prSet presAssocID="{E503DA5F-A93D-4B1A-A327-5FDDDBAE68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80ACFD-15F5-487F-AE79-B43DFD04BCDF}" type="presOf" srcId="{9F483DA5-59EA-4BAE-80A0-482E6BC310AF}" destId="{A220EAF7-980E-4594-8B6B-7FEE9DC921BA}" srcOrd="0" destOrd="0" presId="urn:microsoft.com/office/officeart/2005/8/layout/vList2"/>
    <dgm:cxn modelId="{A5C6A108-ED2A-4604-88EC-9DD3CE3BAE5B}" srcId="{9F483DA5-59EA-4BAE-80A0-482E6BC310AF}" destId="{E503DA5F-A93D-4B1A-A327-5FDDDBAE685B}" srcOrd="0" destOrd="0" parTransId="{709E7624-713B-4ED9-8330-4558A754B5FD}" sibTransId="{5055C193-8131-4E56-B99F-3D0522BBC23C}"/>
    <dgm:cxn modelId="{727F4899-E8FE-457E-9AE7-6F981D0BEB8F}" type="presOf" srcId="{E503DA5F-A93D-4B1A-A327-5FDDDBAE685B}" destId="{84B08B61-7208-4C5F-AB8C-F1674E075220}" srcOrd="0" destOrd="0" presId="urn:microsoft.com/office/officeart/2005/8/layout/vList2"/>
    <dgm:cxn modelId="{75F82819-B26B-49B0-8928-662DF9FE9678}" type="presParOf" srcId="{A220EAF7-980E-4594-8B6B-7FEE9DC921BA}" destId="{84B08B61-7208-4C5F-AB8C-F1674E0752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F483DA5-59EA-4BAE-80A0-482E6BC310AF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E503DA5F-A93D-4B1A-A327-5FDDDBAE685B}">
      <dgm:prSet/>
      <dgm:spPr/>
      <dgm:t>
        <a:bodyPr/>
        <a:lstStyle/>
        <a:p>
          <a:pPr algn="ctr" rtl="0"/>
          <a:r>
            <a:rPr lang="pt-BR" b="1" dirty="0" smtClean="0"/>
            <a:t>PORTAL DA BASE</a:t>
          </a:r>
          <a:endParaRPr lang="pt-BR" b="1" dirty="0"/>
        </a:p>
      </dgm:t>
    </dgm:pt>
    <dgm:pt modelId="{709E7624-713B-4ED9-8330-4558A754B5FD}" type="par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5055C193-8131-4E56-B99F-3D0522BBC23C}" type="sib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A220EAF7-980E-4594-8B6B-7FEE9DC921BA}" type="pres">
      <dgm:prSet presAssocID="{9F483DA5-59EA-4BAE-80A0-482E6BC31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B08B61-7208-4C5F-AB8C-F1674E075220}" type="pres">
      <dgm:prSet presAssocID="{E503DA5F-A93D-4B1A-A327-5FDDDBAE68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B45BF5-E28C-4EB4-839F-52F28A9AD095}" type="presOf" srcId="{E503DA5F-A93D-4B1A-A327-5FDDDBAE685B}" destId="{84B08B61-7208-4C5F-AB8C-F1674E075220}" srcOrd="0" destOrd="0" presId="urn:microsoft.com/office/officeart/2005/8/layout/vList2"/>
    <dgm:cxn modelId="{A5C6A108-ED2A-4604-88EC-9DD3CE3BAE5B}" srcId="{9F483DA5-59EA-4BAE-80A0-482E6BC310AF}" destId="{E503DA5F-A93D-4B1A-A327-5FDDDBAE685B}" srcOrd="0" destOrd="0" parTransId="{709E7624-713B-4ED9-8330-4558A754B5FD}" sibTransId="{5055C193-8131-4E56-B99F-3D0522BBC23C}"/>
    <dgm:cxn modelId="{A7BEDC59-3987-4117-BF41-8C251CD0952A}" type="presOf" srcId="{9F483DA5-59EA-4BAE-80A0-482E6BC310AF}" destId="{A220EAF7-980E-4594-8B6B-7FEE9DC921BA}" srcOrd="0" destOrd="0" presId="urn:microsoft.com/office/officeart/2005/8/layout/vList2"/>
    <dgm:cxn modelId="{F59D6BD4-ACA4-4314-8353-7BDB4A046E47}" type="presParOf" srcId="{A220EAF7-980E-4594-8B6B-7FEE9DC921BA}" destId="{84B08B61-7208-4C5F-AB8C-F1674E0752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F483DA5-59EA-4BAE-80A0-482E6BC310AF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E503DA5F-A93D-4B1A-A327-5FDDDBAE685B}">
      <dgm:prSet/>
      <dgm:spPr/>
      <dgm:t>
        <a:bodyPr/>
        <a:lstStyle/>
        <a:p>
          <a:pPr algn="ctr" rtl="0"/>
          <a:r>
            <a:rPr lang="pt-BR" b="1" dirty="0" smtClean="0"/>
            <a:t>PORTAL DA BASE</a:t>
          </a:r>
          <a:endParaRPr lang="pt-BR" b="1" dirty="0"/>
        </a:p>
      </dgm:t>
    </dgm:pt>
    <dgm:pt modelId="{709E7624-713B-4ED9-8330-4558A754B5FD}" type="par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5055C193-8131-4E56-B99F-3D0522BBC23C}" type="sib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A220EAF7-980E-4594-8B6B-7FEE9DC921BA}" type="pres">
      <dgm:prSet presAssocID="{9F483DA5-59EA-4BAE-80A0-482E6BC31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B08B61-7208-4C5F-AB8C-F1674E075220}" type="pres">
      <dgm:prSet presAssocID="{E503DA5F-A93D-4B1A-A327-5FDDDBAE68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4643C4-3483-47CE-90AB-76F193B9B8DC}" type="presOf" srcId="{E503DA5F-A93D-4B1A-A327-5FDDDBAE685B}" destId="{84B08B61-7208-4C5F-AB8C-F1674E075220}" srcOrd="0" destOrd="0" presId="urn:microsoft.com/office/officeart/2005/8/layout/vList2"/>
    <dgm:cxn modelId="{A5C6A108-ED2A-4604-88EC-9DD3CE3BAE5B}" srcId="{9F483DA5-59EA-4BAE-80A0-482E6BC310AF}" destId="{E503DA5F-A93D-4B1A-A327-5FDDDBAE685B}" srcOrd="0" destOrd="0" parTransId="{709E7624-713B-4ED9-8330-4558A754B5FD}" sibTransId="{5055C193-8131-4E56-B99F-3D0522BBC23C}"/>
    <dgm:cxn modelId="{36057BFC-5ABD-4971-A630-8EC99165B33D}" type="presOf" srcId="{9F483DA5-59EA-4BAE-80A0-482E6BC310AF}" destId="{A220EAF7-980E-4594-8B6B-7FEE9DC921BA}" srcOrd="0" destOrd="0" presId="urn:microsoft.com/office/officeart/2005/8/layout/vList2"/>
    <dgm:cxn modelId="{DAE40EEF-43DA-4E8C-8B46-7D207E27D977}" type="presParOf" srcId="{A220EAF7-980E-4594-8B6B-7FEE9DC921BA}" destId="{84B08B61-7208-4C5F-AB8C-F1674E0752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F483DA5-59EA-4BAE-80A0-482E6BC310AF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pt-BR"/>
        </a:p>
      </dgm:t>
    </dgm:pt>
    <dgm:pt modelId="{E503DA5F-A93D-4B1A-A327-5FDDDBAE685B}">
      <dgm:prSet/>
      <dgm:spPr/>
      <dgm:t>
        <a:bodyPr/>
        <a:lstStyle/>
        <a:p>
          <a:pPr algn="ctr" rtl="0"/>
          <a:r>
            <a:rPr lang="pt-BR" b="1" dirty="0" smtClean="0"/>
            <a:t>PORTAL DA BASE</a:t>
          </a:r>
          <a:endParaRPr lang="pt-BR" b="1" dirty="0"/>
        </a:p>
      </dgm:t>
    </dgm:pt>
    <dgm:pt modelId="{709E7624-713B-4ED9-8330-4558A754B5FD}" type="par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5055C193-8131-4E56-B99F-3D0522BBC23C}" type="sibTrans" cxnId="{A5C6A108-ED2A-4604-88EC-9DD3CE3BAE5B}">
      <dgm:prSet/>
      <dgm:spPr/>
      <dgm:t>
        <a:bodyPr/>
        <a:lstStyle/>
        <a:p>
          <a:pPr algn="ctr"/>
          <a:endParaRPr lang="pt-BR" b="1"/>
        </a:p>
      </dgm:t>
    </dgm:pt>
    <dgm:pt modelId="{A220EAF7-980E-4594-8B6B-7FEE9DC921BA}" type="pres">
      <dgm:prSet presAssocID="{9F483DA5-59EA-4BAE-80A0-482E6BC31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B08B61-7208-4C5F-AB8C-F1674E075220}" type="pres">
      <dgm:prSet presAssocID="{E503DA5F-A93D-4B1A-A327-5FDDDBAE68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E3F6FE-4653-4F38-B21D-E408B36AD22C}" type="presOf" srcId="{9F483DA5-59EA-4BAE-80A0-482E6BC310AF}" destId="{A220EAF7-980E-4594-8B6B-7FEE9DC921BA}" srcOrd="0" destOrd="0" presId="urn:microsoft.com/office/officeart/2005/8/layout/vList2"/>
    <dgm:cxn modelId="{A5C6A108-ED2A-4604-88EC-9DD3CE3BAE5B}" srcId="{9F483DA5-59EA-4BAE-80A0-482E6BC310AF}" destId="{E503DA5F-A93D-4B1A-A327-5FDDDBAE685B}" srcOrd="0" destOrd="0" parTransId="{709E7624-713B-4ED9-8330-4558A754B5FD}" sibTransId="{5055C193-8131-4E56-B99F-3D0522BBC23C}"/>
    <dgm:cxn modelId="{E2D586B7-28A6-4DA2-A1C0-360E629D5137}" type="presOf" srcId="{E503DA5F-A93D-4B1A-A327-5FDDDBAE685B}" destId="{84B08B61-7208-4C5F-AB8C-F1674E075220}" srcOrd="0" destOrd="0" presId="urn:microsoft.com/office/officeart/2005/8/layout/vList2"/>
    <dgm:cxn modelId="{4EEB2D82-2EB8-493D-BB93-272844C31F2D}" type="presParOf" srcId="{A220EAF7-980E-4594-8B6B-7FEE9DC921BA}" destId="{84B08B61-7208-4C5F-AB8C-F1674E0752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O QUE TEMOS HOJE NO BRASIL?</a:t>
          </a:r>
          <a:endParaRPr lang="pt-BR" dirty="0"/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B9CA16-64A6-4A8C-918C-A7AEA76518FC}" type="presOf" srcId="{BF45D351-F659-4C53-A123-CBFDEBEEDBCA}" destId="{D255AE48-11E0-4888-87E7-14C2C14116CA}" srcOrd="0" destOrd="0" presId="urn:microsoft.com/office/officeart/2005/8/layout/vList2"/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0239123D-16DE-469C-9727-05485CB776D1}" type="presOf" srcId="{711E9F3D-8E32-45F0-8DBB-A50D1C5BA1AB}" destId="{8D499572-D5AE-41A4-8D39-585EC342C88A}" srcOrd="0" destOrd="0" presId="urn:microsoft.com/office/officeart/2005/8/layout/vList2"/>
    <dgm:cxn modelId="{2C2C57ED-736C-4756-AE94-1F854FB6EB75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D5CDA2-6686-429A-8A09-595C052BC99C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134655E-B9EC-49AE-99E7-F8E348850892}">
      <dgm:prSet/>
      <dgm:spPr/>
      <dgm:t>
        <a:bodyPr/>
        <a:lstStyle/>
        <a:p>
          <a:pPr rtl="0"/>
          <a:r>
            <a:rPr lang="pt-BR" b="1" dirty="0" smtClean="0"/>
            <a:t>Plano Nacional de Educação (2 anos) – PEE e PME;</a:t>
          </a:r>
          <a:endParaRPr lang="pt-BR" dirty="0"/>
        </a:p>
      </dgm:t>
    </dgm:pt>
    <dgm:pt modelId="{064AD5C6-8AA8-46EE-9CA2-FAFD73B73C7A}" type="parTrans" cxnId="{77AAEEE3-E9CB-42F6-BF06-4B78C18BA6C7}">
      <dgm:prSet/>
      <dgm:spPr/>
      <dgm:t>
        <a:bodyPr/>
        <a:lstStyle/>
        <a:p>
          <a:endParaRPr lang="pt-BR"/>
        </a:p>
      </dgm:t>
    </dgm:pt>
    <dgm:pt modelId="{5466A876-93FA-472C-9A7F-18A34A284CB8}" type="sibTrans" cxnId="{77AAEEE3-E9CB-42F6-BF06-4B78C18BA6C7}">
      <dgm:prSet/>
      <dgm:spPr/>
      <dgm:t>
        <a:bodyPr/>
        <a:lstStyle/>
        <a:p>
          <a:endParaRPr lang="pt-BR"/>
        </a:p>
      </dgm:t>
    </dgm:pt>
    <dgm:pt modelId="{D4C8A156-22D8-40D1-8D2B-27E58DF8BACA}">
      <dgm:prSet/>
      <dgm:spPr/>
      <dgm:t>
        <a:bodyPr/>
        <a:lstStyle/>
        <a:p>
          <a:pPr rtl="0"/>
          <a:r>
            <a:rPr lang="pt-BR" b="1" dirty="0" smtClean="0"/>
            <a:t>Fundeb;</a:t>
          </a:r>
          <a:endParaRPr lang="pt-BR" dirty="0"/>
        </a:p>
      </dgm:t>
    </dgm:pt>
    <dgm:pt modelId="{334D46ED-2BFC-410C-9FC5-A67C907DC6BC}" type="parTrans" cxnId="{95C0EF4F-4F89-44E7-873C-DFF06AFC7667}">
      <dgm:prSet/>
      <dgm:spPr/>
      <dgm:t>
        <a:bodyPr/>
        <a:lstStyle/>
        <a:p>
          <a:endParaRPr lang="pt-BR"/>
        </a:p>
      </dgm:t>
    </dgm:pt>
    <dgm:pt modelId="{3562BA64-C7B9-488F-B3C7-7439132B662F}" type="sibTrans" cxnId="{95C0EF4F-4F89-44E7-873C-DFF06AFC7667}">
      <dgm:prSet/>
      <dgm:spPr/>
      <dgm:t>
        <a:bodyPr/>
        <a:lstStyle/>
        <a:p>
          <a:endParaRPr lang="pt-BR"/>
        </a:p>
      </dgm:t>
    </dgm:pt>
    <dgm:pt modelId="{4DA00B47-2DD7-4587-950B-0732B966B3C3}">
      <dgm:prSet/>
      <dgm:spPr/>
      <dgm:t>
        <a:bodyPr/>
        <a:lstStyle/>
        <a:p>
          <a:pPr rtl="0"/>
          <a:r>
            <a:rPr lang="pt-BR" b="1" dirty="0" smtClean="0"/>
            <a:t>Lei do PISO – Valorização do Magistério;</a:t>
          </a:r>
          <a:endParaRPr lang="pt-BR" dirty="0"/>
        </a:p>
      </dgm:t>
    </dgm:pt>
    <dgm:pt modelId="{C91AACC1-2951-4D5C-8C6B-C611AE4A308F}" type="parTrans" cxnId="{CA76BE0C-2597-4800-8AE0-BCFF038419A0}">
      <dgm:prSet/>
      <dgm:spPr/>
      <dgm:t>
        <a:bodyPr/>
        <a:lstStyle/>
        <a:p>
          <a:endParaRPr lang="pt-BR"/>
        </a:p>
      </dgm:t>
    </dgm:pt>
    <dgm:pt modelId="{C491C79B-8CA2-4FED-8A4E-9E24823D7FA6}" type="sibTrans" cxnId="{CA76BE0C-2597-4800-8AE0-BCFF038419A0}">
      <dgm:prSet/>
      <dgm:spPr/>
      <dgm:t>
        <a:bodyPr/>
        <a:lstStyle/>
        <a:p>
          <a:endParaRPr lang="pt-BR"/>
        </a:p>
      </dgm:t>
    </dgm:pt>
    <dgm:pt modelId="{8FDC161A-ADD2-418A-9DE0-E2903232A5F4}">
      <dgm:prSet/>
      <dgm:spPr/>
      <dgm:t>
        <a:bodyPr/>
        <a:lstStyle/>
        <a:p>
          <a:pPr rtl="0"/>
          <a:r>
            <a:rPr lang="pt-BR" b="1" dirty="0" smtClean="0"/>
            <a:t>Financiamento atrelado ao PNE, PEE e PME;</a:t>
          </a:r>
          <a:endParaRPr lang="pt-BR" dirty="0"/>
        </a:p>
      </dgm:t>
    </dgm:pt>
    <dgm:pt modelId="{445B8037-8D40-41C9-8A47-7A1B5D86C369}" type="parTrans" cxnId="{A855C963-8B42-4D13-B31D-86DA21EFA70F}">
      <dgm:prSet/>
      <dgm:spPr/>
      <dgm:t>
        <a:bodyPr/>
        <a:lstStyle/>
        <a:p>
          <a:endParaRPr lang="pt-BR"/>
        </a:p>
      </dgm:t>
    </dgm:pt>
    <dgm:pt modelId="{E2AAC070-FA91-440E-A7A7-F0885BB35BC5}" type="sibTrans" cxnId="{A855C963-8B42-4D13-B31D-86DA21EFA70F}">
      <dgm:prSet/>
      <dgm:spPr/>
      <dgm:t>
        <a:bodyPr/>
        <a:lstStyle/>
        <a:p>
          <a:endParaRPr lang="pt-BR"/>
        </a:p>
      </dgm:t>
    </dgm:pt>
    <dgm:pt modelId="{EB537ADA-1625-4ABF-8D80-37076250F650}">
      <dgm:prSet/>
      <dgm:spPr/>
      <dgm:t>
        <a:bodyPr/>
        <a:lstStyle/>
        <a:p>
          <a:pPr rtl="0"/>
          <a:r>
            <a:rPr lang="pt-BR" b="1" dirty="0" smtClean="0"/>
            <a:t>Sistema Nacional de Avaliação;</a:t>
          </a:r>
          <a:endParaRPr lang="pt-BR" dirty="0"/>
        </a:p>
      </dgm:t>
    </dgm:pt>
    <dgm:pt modelId="{6AF459F0-220B-4E74-B9E7-1D1620491C3F}" type="parTrans" cxnId="{A62FD5CA-A923-476D-8F07-F2A004A02D12}">
      <dgm:prSet/>
      <dgm:spPr/>
      <dgm:t>
        <a:bodyPr/>
        <a:lstStyle/>
        <a:p>
          <a:endParaRPr lang="pt-BR"/>
        </a:p>
      </dgm:t>
    </dgm:pt>
    <dgm:pt modelId="{F69FF77C-59E5-4526-A3E2-2865C7A5FD31}" type="sibTrans" cxnId="{A62FD5CA-A923-476D-8F07-F2A004A02D12}">
      <dgm:prSet/>
      <dgm:spPr/>
      <dgm:t>
        <a:bodyPr/>
        <a:lstStyle/>
        <a:p>
          <a:endParaRPr lang="pt-BR"/>
        </a:p>
      </dgm:t>
    </dgm:pt>
    <dgm:pt modelId="{E0FA217E-A8AE-4AD1-BBD8-B4F93A931DED}">
      <dgm:prSet/>
      <dgm:spPr/>
      <dgm:t>
        <a:bodyPr/>
        <a:lstStyle/>
        <a:p>
          <a:pPr rtl="0"/>
          <a:endParaRPr lang="pt-BR" dirty="0"/>
        </a:p>
      </dgm:t>
    </dgm:pt>
    <dgm:pt modelId="{5ABDF78B-0DC3-4EDD-BA5E-49501F7C6B74}" type="parTrans" cxnId="{59CE29C5-1ECD-434C-9EB8-FC573987C34E}">
      <dgm:prSet/>
      <dgm:spPr/>
      <dgm:t>
        <a:bodyPr/>
        <a:lstStyle/>
        <a:p>
          <a:endParaRPr lang="pt-BR"/>
        </a:p>
      </dgm:t>
    </dgm:pt>
    <dgm:pt modelId="{FFA27B76-B7E3-4FF0-97B1-E9B9463590C9}" type="sibTrans" cxnId="{59CE29C5-1ECD-434C-9EB8-FC573987C34E}">
      <dgm:prSet/>
      <dgm:spPr/>
      <dgm:t>
        <a:bodyPr/>
        <a:lstStyle/>
        <a:p>
          <a:endParaRPr lang="pt-BR"/>
        </a:p>
      </dgm:t>
    </dgm:pt>
    <dgm:pt modelId="{8B785719-74B5-4B29-9FCE-D4D0DEAA68F1}" type="pres">
      <dgm:prSet presAssocID="{80D5CDA2-6686-429A-8A09-595C052BC9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89E6AA-5D4F-49CB-8A27-32258779E5AD}" type="pres">
      <dgm:prSet presAssocID="{80D5CDA2-6686-429A-8A09-595C052BC99C}" presName="dummyMaxCanvas" presStyleCnt="0">
        <dgm:presLayoutVars/>
      </dgm:prSet>
      <dgm:spPr/>
    </dgm:pt>
    <dgm:pt modelId="{D3D88907-28A2-48B6-BD66-F8C2A65EDE45}" type="pres">
      <dgm:prSet presAssocID="{80D5CDA2-6686-429A-8A09-595C052BC99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BA46EE-94ED-42C5-8CF9-FE9A25D0766A}" type="pres">
      <dgm:prSet presAssocID="{80D5CDA2-6686-429A-8A09-595C052BC99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B67356-D05E-47C9-8159-74567A7D44AE}" type="pres">
      <dgm:prSet presAssocID="{80D5CDA2-6686-429A-8A09-595C052BC99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F451BD-B12A-4AD3-9815-83A21E6C4933}" type="pres">
      <dgm:prSet presAssocID="{80D5CDA2-6686-429A-8A09-595C052BC99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C6B0F1-AC51-4BA9-ACC0-DF0B5AE96E15}" type="pres">
      <dgm:prSet presAssocID="{80D5CDA2-6686-429A-8A09-595C052BC99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7D744F-3FF2-4114-BF87-77E8F8B08080}" type="pres">
      <dgm:prSet presAssocID="{80D5CDA2-6686-429A-8A09-595C052BC99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8D588C-29EB-4C7C-8E78-F0A2C983C710}" type="pres">
      <dgm:prSet presAssocID="{80D5CDA2-6686-429A-8A09-595C052BC99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D5D580-4C6C-4034-8178-28B722A9FF68}" type="pres">
      <dgm:prSet presAssocID="{80D5CDA2-6686-429A-8A09-595C052BC99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F1A0B8-8F21-40E5-A0FD-BA8616BF61E5}" type="pres">
      <dgm:prSet presAssocID="{80D5CDA2-6686-429A-8A09-595C052BC99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3E5873-2D1E-4341-AB00-19600B34E776}" type="pres">
      <dgm:prSet presAssocID="{80D5CDA2-6686-429A-8A09-595C052BC99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DFA464-20FF-4113-9E14-ECF40CA97E7D}" type="pres">
      <dgm:prSet presAssocID="{80D5CDA2-6686-429A-8A09-595C052BC99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1C278E-A588-45BF-9AB4-D71BB14BCD30}" type="pres">
      <dgm:prSet presAssocID="{80D5CDA2-6686-429A-8A09-595C052BC99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328B62-50CC-4D3D-9DC1-918D984A61BF}" type="pres">
      <dgm:prSet presAssocID="{80D5CDA2-6686-429A-8A09-595C052BC99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A36425-6567-4B9E-B92D-16C16A9E76F6}" type="pres">
      <dgm:prSet presAssocID="{80D5CDA2-6686-429A-8A09-595C052BC99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0B34BC-3D8F-49FA-AD5E-45A6242BC964}" type="presOf" srcId="{3562BA64-C7B9-488F-B3C7-7439132B662F}" destId="{E18D588C-29EB-4C7C-8E78-F0A2C983C710}" srcOrd="0" destOrd="0" presId="urn:microsoft.com/office/officeart/2005/8/layout/vProcess5"/>
    <dgm:cxn modelId="{CA972439-D733-4C1F-BD59-C390914271BA}" type="presOf" srcId="{D4C8A156-22D8-40D1-8D2B-27E58DF8BACA}" destId="{5ADFA464-20FF-4113-9E14-ECF40CA97E7D}" srcOrd="1" destOrd="0" presId="urn:microsoft.com/office/officeart/2005/8/layout/vProcess5"/>
    <dgm:cxn modelId="{C4D6A6C2-AE19-4403-9278-00A1A308BF4F}" type="presOf" srcId="{8FDC161A-ADD2-418A-9DE0-E2903232A5F4}" destId="{B5F451BD-B12A-4AD3-9815-83A21E6C4933}" srcOrd="0" destOrd="0" presId="urn:microsoft.com/office/officeart/2005/8/layout/vProcess5"/>
    <dgm:cxn modelId="{75CDA49A-F135-46FA-BA3A-5707DF8C7F35}" type="presOf" srcId="{8FDC161A-ADD2-418A-9DE0-E2903232A5F4}" destId="{89328B62-50CC-4D3D-9DC1-918D984A61BF}" srcOrd="1" destOrd="0" presId="urn:microsoft.com/office/officeart/2005/8/layout/vProcess5"/>
    <dgm:cxn modelId="{A62FD5CA-A923-476D-8F07-F2A004A02D12}" srcId="{80D5CDA2-6686-429A-8A09-595C052BC99C}" destId="{EB537ADA-1625-4ABF-8D80-37076250F650}" srcOrd="4" destOrd="0" parTransId="{6AF459F0-220B-4E74-B9E7-1D1620491C3F}" sibTransId="{F69FF77C-59E5-4526-A3E2-2865C7A5FD31}"/>
    <dgm:cxn modelId="{59CE29C5-1ECD-434C-9EB8-FC573987C34E}" srcId="{80D5CDA2-6686-429A-8A09-595C052BC99C}" destId="{E0FA217E-A8AE-4AD1-BBD8-B4F93A931DED}" srcOrd="5" destOrd="0" parTransId="{5ABDF78B-0DC3-4EDD-BA5E-49501F7C6B74}" sibTransId="{FFA27B76-B7E3-4FF0-97B1-E9B9463590C9}"/>
    <dgm:cxn modelId="{AC61F446-2DC5-4066-BFCA-35454FFF5B92}" type="presOf" srcId="{6134655E-B9EC-49AE-99E7-F8E348850892}" destId="{BB3E5873-2D1E-4341-AB00-19600B34E776}" srcOrd="1" destOrd="0" presId="urn:microsoft.com/office/officeart/2005/8/layout/vProcess5"/>
    <dgm:cxn modelId="{6041C7C0-0B14-4198-B3E9-043C6F786188}" type="presOf" srcId="{E2AAC070-FA91-440E-A7A7-F0885BB35BC5}" destId="{69F1A0B8-8F21-40E5-A0FD-BA8616BF61E5}" srcOrd="0" destOrd="0" presId="urn:microsoft.com/office/officeart/2005/8/layout/vProcess5"/>
    <dgm:cxn modelId="{5223CAAB-56D6-4CBE-B2E3-0E15D86A3844}" type="presOf" srcId="{80D5CDA2-6686-429A-8A09-595C052BC99C}" destId="{8B785719-74B5-4B29-9FCE-D4D0DEAA68F1}" srcOrd="0" destOrd="0" presId="urn:microsoft.com/office/officeart/2005/8/layout/vProcess5"/>
    <dgm:cxn modelId="{A855C963-8B42-4D13-B31D-86DA21EFA70F}" srcId="{80D5CDA2-6686-429A-8A09-595C052BC99C}" destId="{8FDC161A-ADD2-418A-9DE0-E2903232A5F4}" srcOrd="3" destOrd="0" parTransId="{445B8037-8D40-41C9-8A47-7A1B5D86C369}" sibTransId="{E2AAC070-FA91-440E-A7A7-F0885BB35BC5}"/>
    <dgm:cxn modelId="{DE3B2431-268C-4B53-9D18-3FC30300CA64}" type="presOf" srcId="{EB537ADA-1625-4ABF-8D80-37076250F650}" destId="{8BC6B0F1-AC51-4BA9-ACC0-DF0B5AE96E15}" srcOrd="0" destOrd="0" presId="urn:microsoft.com/office/officeart/2005/8/layout/vProcess5"/>
    <dgm:cxn modelId="{FE5A7BB8-93A4-4708-B9BD-131BAF345F62}" type="presOf" srcId="{C491C79B-8CA2-4FED-8A4E-9E24823D7FA6}" destId="{10D5D580-4C6C-4034-8178-28B722A9FF68}" srcOrd="0" destOrd="0" presId="urn:microsoft.com/office/officeart/2005/8/layout/vProcess5"/>
    <dgm:cxn modelId="{55206A40-4BBD-4DCB-A8E3-101AAB3E707B}" type="presOf" srcId="{6134655E-B9EC-49AE-99E7-F8E348850892}" destId="{D3D88907-28A2-48B6-BD66-F8C2A65EDE45}" srcOrd="0" destOrd="0" presId="urn:microsoft.com/office/officeart/2005/8/layout/vProcess5"/>
    <dgm:cxn modelId="{EEFF74F4-AE33-4214-BD70-9CCEA6620FC6}" type="presOf" srcId="{4DA00B47-2DD7-4587-950B-0732B966B3C3}" destId="{191C278E-A588-45BF-9AB4-D71BB14BCD30}" srcOrd="1" destOrd="0" presId="urn:microsoft.com/office/officeart/2005/8/layout/vProcess5"/>
    <dgm:cxn modelId="{9AB1F48E-97CA-4E8D-BB29-E4563A469CA2}" type="presOf" srcId="{4DA00B47-2DD7-4587-950B-0732B966B3C3}" destId="{C6B67356-D05E-47C9-8159-74567A7D44AE}" srcOrd="0" destOrd="0" presId="urn:microsoft.com/office/officeart/2005/8/layout/vProcess5"/>
    <dgm:cxn modelId="{84F8237E-93AE-49FC-BE26-2FF722F559D8}" type="presOf" srcId="{D4C8A156-22D8-40D1-8D2B-27E58DF8BACA}" destId="{2CBA46EE-94ED-42C5-8CF9-FE9A25D0766A}" srcOrd="0" destOrd="0" presId="urn:microsoft.com/office/officeart/2005/8/layout/vProcess5"/>
    <dgm:cxn modelId="{CA76BE0C-2597-4800-8AE0-BCFF038419A0}" srcId="{80D5CDA2-6686-429A-8A09-595C052BC99C}" destId="{4DA00B47-2DD7-4587-950B-0732B966B3C3}" srcOrd="2" destOrd="0" parTransId="{C91AACC1-2951-4D5C-8C6B-C611AE4A308F}" sibTransId="{C491C79B-8CA2-4FED-8A4E-9E24823D7FA6}"/>
    <dgm:cxn modelId="{95C0EF4F-4F89-44E7-873C-DFF06AFC7667}" srcId="{80D5CDA2-6686-429A-8A09-595C052BC99C}" destId="{D4C8A156-22D8-40D1-8D2B-27E58DF8BACA}" srcOrd="1" destOrd="0" parTransId="{334D46ED-2BFC-410C-9FC5-A67C907DC6BC}" sibTransId="{3562BA64-C7B9-488F-B3C7-7439132B662F}"/>
    <dgm:cxn modelId="{77AAEEE3-E9CB-42F6-BF06-4B78C18BA6C7}" srcId="{80D5CDA2-6686-429A-8A09-595C052BC99C}" destId="{6134655E-B9EC-49AE-99E7-F8E348850892}" srcOrd="0" destOrd="0" parTransId="{064AD5C6-8AA8-46EE-9CA2-FAFD73B73C7A}" sibTransId="{5466A876-93FA-472C-9A7F-18A34A284CB8}"/>
    <dgm:cxn modelId="{C5677DA3-1CC5-46EA-A6DE-59C9097307A8}" type="presOf" srcId="{EB537ADA-1625-4ABF-8D80-37076250F650}" destId="{8EA36425-6567-4B9E-B92D-16C16A9E76F6}" srcOrd="1" destOrd="0" presId="urn:microsoft.com/office/officeart/2005/8/layout/vProcess5"/>
    <dgm:cxn modelId="{668C3666-E54A-4DAC-B218-9CC811711BD9}" type="presOf" srcId="{5466A876-93FA-472C-9A7F-18A34A284CB8}" destId="{2F7D744F-3FF2-4114-BF87-77E8F8B08080}" srcOrd="0" destOrd="0" presId="urn:microsoft.com/office/officeart/2005/8/layout/vProcess5"/>
    <dgm:cxn modelId="{A453E504-B589-405B-B93C-D13075F169F6}" type="presParOf" srcId="{8B785719-74B5-4B29-9FCE-D4D0DEAA68F1}" destId="{A989E6AA-5D4F-49CB-8A27-32258779E5AD}" srcOrd="0" destOrd="0" presId="urn:microsoft.com/office/officeart/2005/8/layout/vProcess5"/>
    <dgm:cxn modelId="{E6AA1303-3B13-43D3-A3CB-C0CA0691D75B}" type="presParOf" srcId="{8B785719-74B5-4B29-9FCE-D4D0DEAA68F1}" destId="{D3D88907-28A2-48B6-BD66-F8C2A65EDE45}" srcOrd="1" destOrd="0" presId="urn:microsoft.com/office/officeart/2005/8/layout/vProcess5"/>
    <dgm:cxn modelId="{9498D5F7-2467-42E4-86AC-847131BDB10A}" type="presParOf" srcId="{8B785719-74B5-4B29-9FCE-D4D0DEAA68F1}" destId="{2CBA46EE-94ED-42C5-8CF9-FE9A25D0766A}" srcOrd="2" destOrd="0" presId="urn:microsoft.com/office/officeart/2005/8/layout/vProcess5"/>
    <dgm:cxn modelId="{2C39BE05-C046-44C1-8643-95C1B514D4BE}" type="presParOf" srcId="{8B785719-74B5-4B29-9FCE-D4D0DEAA68F1}" destId="{C6B67356-D05E-47C9-8159-74567A7D44AE}" srcOrd="3" destOrd="0" presId="urn:microsoft.com/office/officeart/2005/8/layout/vProcess5"/>
    <dgm:cxn modelId="{2E3C236E-B316-4055-B225-30440F5A9DD3}" type="presParOf" srcId="{8B785719-74B5-4B29-9FCE-D4D0DEAA68F1}" destId="{B5F451BD-B12A-4AD3-9815-83A21E6C4933}" srcOrd="4" destOrd="0" presId="urn:microsoft.com/office/officeart/2005/8/layout/vProcess5"/>
    <dgm:cxn modelId="{8D33375A-52E7-484A-9052-E5DDD128159E}" type="presParOf" srcId="{8B785719-74B5-4B29-9FCE-D4D0DEAA68F1}" destId="{8BC6B0F1-AC51-4BA9-ACC0-DF0B5AE96E15}" srcOrd="5" destOrd="0" presId="urn:microsoft.com/office/officeart/2005/8/layout/vProcess5"/>
    <dgm:cxn modelId="{6C2D3847-9A9F-40CD-9BBC-8F8DD8EF5627}" type="presParOf" srcId="{8B785719-74B5-4B29-9FCE-D4D0DEAA68F1}" destId="{2F7D744F-3FF2-4114-BF87-77E8F8B08080}" srcOrd="6" destOrd="0" presId="urn:microsoft.com/office/officeart/2005/8/layout/vProcess5"/>
    <dgm:cxn modelId="{8D65A237-125E-4398-B4C6-CD6E95E66FF7}" type="presParOf" srcId="{8B785719-74B5-4B29-9FCE-D4D0DEAA68F1}" destId="{E18D588C-29EB-4C7C-8E78-F0A2C983C710}" srcOrd="7" destOrd="0" presId="urn:microsoft.com/office/officeart/2005/8/layout/vProcess5"/>
    <dgm:cxn modelId="{6D03F71E-29F7-4180-BA40-0D86193C3502}" type="presParOf" srcId="{8B785719-74B5-4B29-9FCE-D4D0DEAA68F1}" destId="{10D5D580-4C6C-4034-8178-28B722A9FF68}" srcOrd="8" destOrd="0" presId="urn:microsoft.com/office/officeart/2005/8/layout/vProcess5"/>
    <dgm:cxn modelId="{B42AE0F0-D22C-4D05-B1EC-DF5AAA8B5963}" type="presParOf" srcId="{8B785719-74B5-4B29-9FCE-D4D0DEAA68F1}" destId="{69F1A0B8-8F21-40E5-A0FD-BA8616BF61E5}" srcOrd="9" destOrd="0" presId="urn:microsoft.com/office/officeart/2005/8/layout/vProcess5"/>
    <dgm:cxn modelId="{27BC0FB9-1C54-4559-9F91-FBE240973C6B}" type="presParOf" srcId="{8B785719-74B5-4B29-9FCE-D4D0DEAA68F1}" destId="{BB3E5873-2D1E-4341-AB00-19600B34E776}" srcOrd="10" destOrd="0" presId="urn:microsoft.com/office/officeart/2005/8/layout/vProcess5"/>
    <dgm:cxn modelId="{586A759A-0FE2-40E5-9002-75DDEA381C9B}" type="presParOf" srcId="{8B785719-74B5-4B29-9FCE-D4D0DEAA68F1}" destId="{5ADFA464-20FF-4113-9E14-ECF40CA97E7D}" srcOrd="11" destOrd="0" presId="urn:microsoft.com/office/officeart/2005/8/layout/vProcess5"/>
    <dgm:cxn modelId="{01C8113F-8420-4361-AEF0-8CC0E407F1A3}" type="presParOf" srcId="{8B785719-74B5-4B29-9FCE-D4D0DEAA68F1}" destId="{191C278E-A588-45BF-9AB4-D71BB14BCD30}" srcOrd="12" destOrd="0" presId="urn:microsoft.com/office/officeart/2005/8/layout/vProcess5"/>
    <dgm:cxn modelId="{8807CF89-82A3-4E30-8D8D-5F5BECD1D6EA}" type="presParOf" srcId="{8B785719-74B5-4B29-9FCE-D4D0DEAA68F1}" destId="{89328B62-50CC-4D3D-9DC1-918D984A61BF}" srcOrd="13" destOrd="0" presId="urn:microsoft.com/office/officeart/2005/8/layout/vProcess5"/>
    <dgm:cxn modelId="{E5BF4908-99F9-465C-A896-AF0E950EF9A5}" type="presParOf" srcId="{8B785719-74B5-4B29-9FCE-D4D0DEAA68F1}" destId="{8EA36425-6567-4B9E-B92D-16C16A9E76F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O QUE TEMOS HOJE NO BRASIL?</a:t>
          </a:r>
          <a:endParaRPr lang="pt-BR" dirty="0"/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60B4E4D3-991E-4D4D-BCCA-A8D81EECF799}" type="presOf" srcId="{711E9F3D-8E32-45F0-8DBB-A50D1C5BA1AB}" destId="{8D499572-D5AE-41A4-8D39-585EC342C88A}" srcOrd="0" destOrd="0" presId="urn:microsoft.com/office/officeart/2005/8/layout/vList2"/>
    <dgm:cxn modelId="{677509F2-48BC-4FA5-B7B0-D6B705310E01}" type="presOf" srcId="{BF45D351-F659-4C53-A123-CBFDEBEEDBCA}" destId="{D255AE48-11E0-4888-87E7-14C2C14116CA}" srcOrd="0" destOrd="0" presId="urn:microsoft.com/office/officeart/2005/8/layout/vList2"/>
    <dgm:cxn modelId="{71E3C2FB-9965-45D2-9FBA-CE8B9835ABB5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322C4A-5826-4C0F-B647-746D3AE2EA87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3264F4D4-8FB5-449C-8679-D3F9AF92291A}">
      <dgm:prSet/>
      <dgm:spPr/>
      <dgm:t>
        <a:bodyPr/>
        <a:lstStyle/>
        <a:p>
          <a:pPr rtl="0"/>
          <a:r>
            <a:rPr lang="pt-BR" b="1" dirty="0" smtClean="0"/>
            <a:t>Sistema de Formação – PACTOs;</a:t>
          </a:r>
          <a:endParaRPr lang="pt-BR" b="1" dirty="0"/>
        </a:p>
      </dgm:t>
    </dgm:pt>
    <dgm:pt modelId="{EBD6802F-A1CA-4129-ADDF-2370310789D0}" type="parTrans" cxnId="{F1272ABE-6034-4A96-9C32-EE8A8B199674}">
      <dgm:prSet/>
      <dgm:spPr/>
      <dgm:t>
        <a:bodyPr/>
        <a:lstStyle/>
        <a:p>
          <a:endParaRPr lang="pt-BR"/>
        </a:p>
      </dgm:t>
    </dgm:pt>
    <dgm:pt modelId="{15A9C712-893E-4BFB-AC94-4D7E48DD4B6A}" type="sibTrans" cxnId="{F1272ABE-6034-4A96-9C32-EE8A8B199674}">
      <dgm:prSet/>
      <dgm:spPr/>
      <dgm:t>
        <a:bodyPr/>
        <a:lstStyle/>
        <a:p>
          <a:endParaRPr lang="pt-BR"/>
        </a:p>
      </dgm:t>
    </dgm:pt>
    <dgm:pt modelId="{C5FEE3FB-7B98-4DD9-8584-4C24E4EADBE6}">
      <dgm:prSet/>
      <dgm:spPr/>
      <dgm:t>
        <a:bodyPr/>
        <a:lstStyle/>
        <a:p>
          <a:pPr rtl="0"/>
          <a:r>
            <a:rPr lang="pt-BR" b="1" dirty="0" smtClean="0"/>
            <a:t>Reestruturação do Ensino Médio – Integralidade do Currículo;</a:t>
          </a:r>
          <a:endParaRPr lang="pt-BR" dirty="0"/>
        </a:p>
      </dgm:t>
    </dgm:pt>
    <dgm:pt modelId="{37AC1BEC-69A2-411D-AE10-C78BC3046AD7}" type="parTrans" cxnId="{91C77B4A-BD08-4832-A0C3-4EBA959BBE95}">
      <dgm:prSet/>
      <dgm:spPr/>
      <dgm:t>
        <a:bodyPr/>
        <a:lstStyle/>
        <a:p>
          <a:endParaRPr lang="pt-BR"/>
        </a:p>
      </dgm:t>
    </dgm:pt>
    <dgm:pt modelId="{FE422FE7-BAC4-42F7-8901-7B714B9E6909}" type="sibTrans" cxnId="{91C77B4A-BD08-4832-A0C3-4EBA959BBE95}">
      <dgm:prSet/>
      <dgm:spPr/>
      <dgm:t>
        <a:bodyPr/>
        <a:lstStyle/>
        <a:p>
          <a:endParaRPr lang="pt-BR"/>
        </a:p>
      </dgm:t>
    </dgm:pt>
    <dgm:pt modelId="{E2685427-9B9F-4DD4-9432-74721FE28FE9}">
      <dgm:prSet/>
      <dgm:spPr/>
      <dgm:t>
        <a:bodyPr/>
        <a:lstStyle/>
        <a:p>
          <a:pPr rtl="0"/>
          <a:r>
            <a:rPr lang="pt-BR" b="1" dirty="0" smtClean="0"/>
            <a:t>Financiamento para escolas – ampliação curricular (Mais Educação, ProEmi);</a:t>
          </a:r>
          <a:endParaRPr lang="pt-BR" dirty="0"/>
        </a:p>
      </dgm:t>
    </dgm:pt>
    <dgm:pt modelId="{A3FA683E-B90A-4281-A098-99D6101BCC28}" type="parTrans" cxnId="{51775A08-1331-44DE-9357-2337D5A24EB8}">
      <dgm:prSet/>
      <dgm:spPr/>
      <dgm:t>
        <a:bodyPr/>
        <a:lstStyle/>
        <a:p>
          <a:endParaRPr lang="pt-BR"/>
        </a:p>
      </dgm:t>
    </dgm:pt>
    <dgm:pt modelId="{B891E82A-CF05-4595-A709-0A725EEFA8CF}" type="sibTrans" cxnId="{51775A08-1331-44DE-9357-2337D5A24EB8}">
      <dgm:prSet/>
      <dgm:spPr/>
      <dgm:t>
        <a:bodyPr/>
        <a:lstStyle/>
        <a:p>
          <a:endParaRPr lang="pt-BR"/>
        </a:p>
      </dgm:t>
    </dgm:pt>
    <dgm:pt modelId="{836F1A55-64E8-4286-8819-5F0FC2B379D3}">
      <dgm:prSet/>
      <dgm:spPr/>
      <dgm:t>
        <a:bodyPr/>
        <a:lstStyle/>
        <a:p>
          <a:pPr rtl="0"/>
          <a:r>
            <a:rPr lang="pt-BR" b="1" dirty="0" smtClean="0"/>
            <a:t>Reestruturação Curricular de muitas </a:t>
          </a:r>
          <a:r>
            <a:rPr lang="pt-BR" b="1" dirty="0" err="1" smtClean="0"/>
            <a:t>IEs</a:t>
          </a:r>
          <a:r>
            <a:rPr lang="pt-BR" b="1" dirty="0" smtClean="0"/>
            <a:t>.</a:t>
          </a:r>
          <a:endParaRPr lang="pt-BR" dirty="0"/>
        </a:p>
      </dgm:t>
    </dgm:pt>
    <dgm:pt modelId="{356EE4DC-5ECD-4ACD-A7F4-DC5BC3FC7011}" type="parTrans" cxnId="{B6484E4D-E474-488F-ABB1-DD00AFFC1786}">
      <dgm:prSet/>
      <dgm:spPr/>
      <dgm:t>
        <a:bodyPr/>
        <a:lstStyle/>
        <a:p>
          <a:endParaRPr lang="pt-BR"/>
        </a:p>
      </dgm:t>
    </dgm:pt>
    <dgm:pt modelId="{E4BA2944-37C1-43F8-93CD-30BA42273D63}" type="sibTrans" cxnId="{B6484E4D-E474-488F-ABB1-DD00AFFC1786}">
      <dgm:prSet/>
      <dgm:spPr/>
      <dgm:t>
        <a:bodyPr/>
        <a:lstStyle/>
        <a:p>
          <a:endParaRPr lang="pt-BR"/>
        </a:p>
      </dgm:t>
    </dgm:pt>
    <dgm:pt modelId="{92833FFA-70CB-4B19-B8EA-4EA89EA2DA60}" type="pres">
      <dgm:prSet presAssocID="{80322C4A-5826-4C0F-B647-746D3AE2EA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06AC4D-692C-4969-AAFE-B5D4A61E8C88}" type="pres">
      <dgm:prSet presAssocID="{80322C4A-5826-4C0F-B647-746D3AE2EA87}" presName="dummyMaxCanvas" presStyleCnt="0">
        <dgm:presLayoutVars/>
      </dgm:prSet>
      <dgm:spPr/>
    </dgm:pt>
    <dgm:pt modelId="{3376F9CE-B8C9-4BE6-B2A0-BA9DC28949D8}" type="pres">
      <dgm:prSet presAssocID="{80322C4A-5826-4C0F-B647-746D3AE2EA8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8B212B-2D01-4936-AD0F-ABB16A14A0E6}" type="pres">
      <dgm:prSet presAssocID="{80322C4A-5826-4C0F-B647-746D3AE2EA8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2C74AD-F624-4BCE-9BB7-BFA88051533E}" type="pres">
      <dgm:prSet presAssocID="{80322C4A-5826-4C0F-B647-746D3AE2EA8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FCC7CD-2508-44D7-BF21-5383F3D93831}" type="pres">
      <dgm:prSet presAssocID="{80322C4A-5826-4C0F-B647-746D3AE2EA8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43CE2B-7C8D-4E55-858E-FA37F2752E30}" type="pres">
      <dgm:prSet presAssocID="{80322C4A-5826-4C0F-B647-746D3AE2EA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A5512F-90C6-412D-A508-EA19BC13B081}" type="pres">
      <dgm:prSet presAssocID="{80322C4A-5826-4C0F-B647-746D3AE2EA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BFE159-8C14-4203-A038-291DA64B6B4C}" type="pres">
      <dgm:prSet presAssocID="{80322C4A-5826-4C0F-B647-746D3AE2EA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A23D5-34A2-4BF5-898A-20D1BFC28996}" type="pres">
      <dgm:prSet presAssocID="{80322C4A-5826-4C0F-B647-746D3AE2EA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8E641C-C571-431E-9554-5B9A341A2F4B}" type="pres">
      <dgm:prSet presAssocID="{80322C4A-5826-4C0F-B647-746D3AE2EA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6CD8FB-8CE8-441A-BDFD-383B8C387E7D}" type="pres">
      <dgm:prSet presAssocID="{80322C4A-5826-4C0F-B647-746D3AE2EA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2A7744-8187-40B3-A0E6-5673A2999601}" type="pres">
      <dgm:prSet presAssocID="{80322C4A-5826-4C0F-B647-746D3AE2EA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775A08-1331-44DE-9357-2337D5A24EB8}" srcId="{80322C4A-5826-4C0F-B647-746D3AE2EA87}" destId="{E2685427-9B9F-4DD4-9432-74721FE28FE9}" srcOrd="2" destOrd="0" parTransId="{A3FA683E-B90A-4281-A098-99D6101BCC28}" sibTransId="{B891E82A-CF05-4595-A709-0A725EEFA8CF}"/>
    <dgm:cxn modelId="{B6484E4D-E474-488F-ABB1-DD00AFFC1786}" srcId="{80322C4A-5826-4C0F-B647-746D3AE2EA87}" destId="{836F1A55-64E8-4286-8819-5F0FC2B379D3}" srcOrd="3" destOrd="0" parTransId="{356EE4DC-5ECD-4ACD-A7F4-DC5BC3FC7011}" sibTransId="{E4BA2944-37C1-43F8-93CD-30BA42273D63}"/>
    <dgm:cxn modelId="{7F0329E5-B6F6-46E3-B175-7B1C1D58C2BA}" type="presOf" srcId="{3264F4D4-8FB5-449C-8679-D3F9AF92291A}" destId="{83FA23D5-34A2-4BF5-898A-20D1BFC28996}" srcOrd="1" destOrd="0" presId="urn:microsoft.com/office/officeart/2005/8/layout/vProcess5"/>
    <dgm:cxn modelId="{F6179ED9-9AD5-4A40-9525-B36B9C26FAC1}" type="presOf" srcId="{FE422FE7-BAC4-42F7-8901-7B714B9E6909}" destId="{97A5512F-90C6-412D-A508-EA19BC13B081}" srcOrd="0" destOrd="0" presId="urn:microsoft.com/office/officeart/2005/8/layout/vProcess5"/>
    <dgm:cxn modelId="{BBB95AFC-2EA4-4CDE-B9C4-EE0E99BD76FF}" type="presOf" srcId="{E2685427-9B9F-4DD4-9432-74721FE28FE9}" destId="{C32C74AD-F624-4BCE-9BB7-BFA88051533E}" srcOrd="0" destOrd="0" presId="urn:microsoft.com/office/officeart/2005/8/layout/vProcess5"/>
    <dgm:cxn modelId="{F1272ABE-6034-4A96-9C32-EE8A8B199674}" srcId="{80322C4A-5826-4C0F-B647-746D3AE2EA87}" destId="{3264F4D4-8FB5-449C-8679-D3F9AF92291A}" srcOrd="0" destOrd="0" parTransId="{EBD6802F-A1CA-4129-ADDF-2370310789D0}" sibTransId="{15A9C712-893E-4BFB-AC94-4D7E48DD4B6A}"/>
    <dgm:cxn modelId="{F58A2171-B4A3-4A1E-89F6-0DFE9B4AE6F4}" type="presOf" srcId="{E2685427-9B9F-4DD4-9432-74721FE28FE9}" destId="{966CD8FB-8CE8-441A-BDFD-383B8C387E7D}" srcOrd="1" destOrd="0" presId="urn:microsoft.com/office/officeart/2005/8/layout/vProcess5"/>
    <dgm:cxn modelId="{1D863C60-E281-4E79-8157-B2366A679C79}" type="presOf" srcId="{836F1A55-64E8-4286-8819-5F0FC2B379D3}" destId="{15FCC7CD-2508-44D7-BF21-5383F3D93831}" srcOrd="0" destOrd="0" presId="urn:microsoft.com/office/officeart/2005/8/layout/vProcess5"/>
    <dgm:cxn modelId="{91C77B4A-BD08-4832-A0C3-4EBA959BBE95}" srcId="{80322C4A-5826-4C0F-B647-746D3AE2EA87}" destId="{C5FEE3FB-7B98-4DD9-8584-4C24E4EADBE6}" srcOrd="1" destOrd="0" parTransId="{37AC1BEC-69A2-411D-AE10-C78BC3046AD7}" sibTransId="{FE422FE7-BAC4-42F7-8901-7B714B9E6909}"/>
    <dgm:cxn modelId="{D8A5DEF9-72F3-4AE8-97B8-7E09E4573CC3}" type="presOf" srcId="{836F1A55-64E8-4286-8819-5F0FC2B379D3}" destId="{082A7744-8187-40B3-A0E6-5673A2999601}" srcOrd="1" destOrd="0" presId="urn:microsoft.com/office/officeart/2005/8/layout/vProcess5"/>
    <dgm:cxn modelId="{24D40801-13FF-4E42-B8D9-7A8D6786BD37}" type="presOf" srcId="{B891E82A-CF05-4595-A709-0A725EEFA8CF}" destId="{B3BFE159-8C14-4203-A038-291DA64B6B4C}" srcOrd="0" destOrd="0" presId="urn:microsoft.com/office/officeart/2005/8/layout/vProcess5"/>
    <dgm:cxn modelId="{8C6E2233-81B5-4692-A04B-D036956E5747}" type="presOf" srcId="{3264F4D4-8FB5-449C-8679-D3F9AF92291A}" destId="{3376F9CE-B8C9-4BE6-B2A0-BA9DC28949D8}" srcOrd="0" destOrd="0" presId="urn:microsoft.com/office/officeart/2005/8/layout/vProcess5"/>
    <dgm:cxn modelId="{6CBA7708-02DE-4E20-9370-3340766978A6}" type="presOf" srcId="{80322C4A-5826-4C0F-B647-746D3AE2EA87}" destId="{92833FFA-70CB-4B19-B8EA-4EA89EA2DA60}" srcOrd="0" destOrd="0" presId="urn:microsoft.com/office/officeart/2005/8/layout/vProcess5"/>
    <dgm:cxn modelId="{81EB6CDA-F77F-42A7-97AD-ECC5B8577CC0}" type="presOf" srcId="{C5FEE3FB-7B98-4DD9-8584-4C24E4EADBE6}" destId="{958E641C-C571-431E-9554-5B9A341A2F4B}" srcOrd="1" destOrd="0" presId="urn:microsoft.com/office/officeart/2005/8/layout/vProcess5"/>
    <dgm:cxn modelId="{CB99C215-75F9-45E5-9B69-6D67DEF73264}" type="presOf" srcId="{C5FEE3FB-7B98-4DD9-8584-4C24E4EADBE6}" destId="{008B212B-2D01-4936-AD0F-ABB16A14A0E6}" srcOrd="0" destOrd="0" presId="urn:microsoft.com/office/officeart/2005/8/layout/vProcess5"/>
    <dgm:cxn modelId="{D10F8112-507B-4CFA-91B7-FE391E876755}" type="presOf" srcId="{15A9C712-893E-4BFB-AC94-4D7E48DD4B6A}" destId="{3543CE2B-7C8D-4E55-858E-FA37F2752E30}" srcOrd="0" destOrd="0" presId="urn:microsoft.com/office/officeart/2005/8/layout/vProcess5"/>
    <dgm:cxn modelId="{C95ACAEC-3225-4B36-A171-E45E0D3EF8CC}" type="presParOf" srcId="{92833FFA-70CB-4B19-B8EA-4EA89EA2DA60}" destId="{9906AC4D-692C-4969-AAFE-B5D4A61E8C88}" srcOrd="0" destOrd="0" presId="urn:microsoft.com/office/officeart/2005/8/layout/vProcess5"/>
    <dgm:cxn modelId="{AC835927-6E14-4B7E-9E8B-DC4DE5C38FEF}" type="presParOf" srcId="{92833FFA-70CB-4B19-B8EA-4EA89EA2DA60}" destId="{3376F9CE-B8C9-4BE6-B2A0-BA9DC28949D8}" srcOrd="1" destOrd="0" presId="urn:microsoft.com/office/officeart/2005/8/layout/vProcess5"/>
    <dgm:cxn modelId="{1D339E7A-25F4-4E16-9F10-D4E7E56FBA6A}" type="presParOf" srcId="{92833FFA-70CB-4B19-B8EA-4EA89EA2DA60}" destId="{008B212B-2D01-4936-AD0F-ABB16A14A0E6}" srcOrd="2" destOrd="0" presId="urn:microsoft.com/office/officeart/2005/8/layout/vProcess5"/>
    <dgm:cxn modelId="{B641BFD9-311C-4F6A-9AD2-6FD13973D756}" type="presParOf" srcId="{92833FFA-70CB-4B19-B8EA-4EA89EA2DA60}" destId="{C32C74AD-F624-4BCE-9BB7-BFA88051533E}" srcOrd="3" destOrd="0" presId="urn:microsoft.com/office/officeart/2005/8/layout/vProcess5"/>
    <dgm:cxn modelId="{87D26170-ECAB-4787-B37D-21A41DEF48AC}" type="presParOf" srcId="{92833FFA-70CB-4B19-B8EA-4EA89EA2DA60}" destId="{15FCC7CD-2508-44D7-BF21-5383F3D93831}" srcOrd="4" destOrd="0" presId="urn:microsoft.com/office/officeart/2005/8/layout/vProcess5"/>
    <dgm:cxn modelId="{B6626468-0DE1-4335-B1AA-D72A8701F862}" type="presParOf" srcId="{92833FFA-70CB-4B19-B8EA-4EA89EA2DA60}" destId="{3543CE2B-7C8D-4E55-858E-FA37F2752E30}" srcOrd="5" destOrd="0" presId="urn:microsoft.com/office/officeart/2005/8/layout/vProcess5"/>
    <dgm:cxn modelId="{DE0A9BE8-82BD-42F9-94F6-B3D4B40E0789}" type="presParOf" srcId="{92833FFA-70CB-4B19-B8EA-4EA89EA2DA60}" destId="{97A5512F-90C6-412D-A508-EA19BC13B081}" srcOrd="6" destOrd="0" presId="urn:microsoft.com/office/officeart/2005/8/layout/vProcess5"/>
    <dgm:cxn modelId="{86074B9E-53A9-4572-9066-A236CFBC9658}" type="presParOf" srcId="{92833FFA-70CB-4B19-B8EA-4EA89EA2DA60}" destId="{B3BFE159-8C14-4203-A038-291DA64B6B4C}" srcOrd="7" destOrd="0" presId="urn:microsoft.com/office/officeart/2005/8/layout/vProcess5"/>
    <dgm:cxn modelId="{12D7EDC4-6B7B-4FE7-9253-168AF65F34A9}" type="presParOf" srcId="{92833FFA-70CB-4B19-B8EA-4EA89EA2DA60}" destId="{83FA23D5-34A2-4BF5-898A-20D1BFC28996}" srcOrd="8" destOrd="0" presId="urn:microsoft.com/office/officeart/2005/8/layout/vProcess5"/>
    <dgm:cxn modelId="{62DAB960-079F-4320-BEDF-99AB4910876A}" type="presParOf" srcId="{92833FFA-70CB-4B19-B8EA-4EA89EA2DA60}" destId="{958E641C-C571-431E-9554-5B9A341A2F4B}" srcOrd="9" destOrd="0" presId="urn:microsoft.com/office/officeart/2005/8/layout/vProcess5"/>
    <dgm:cxn modelId="{558CC312-B97C-425F-A690-8E51D30074DA}" type="presParOf" srcId="{92833FFA-70CB-4B19-B8EA-4EA89EA2DA60}" destId="{966CD8FB-8CE8-441A-BDFD-383B8C387E7D}" srcOrd="10" destOrd="0" presId="urn:microsoft.com/office/officeart/2005/8/layout/vProcess5"/>
    <dgm:cxn modelId="{723D99EC-937D-4508-A370-55E03E5A73CA}" type="presParOf" srcId="{92833FFA-70CB-4B19-B8EA-4EA89EA2DA60}" destId="{082A7744-8187-40B3-A0E6-5673A29996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1E9F3D-8E32-45F0-8DBB-A50D1C5BA1AB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BF45D351-F659-4C53-A123-CBFDEBEEDBCA}">
      <dgm:prSet/>
      <dgm:spPr/>
      <dgm:t>
        <a:bodyPr>
          <a:sp3d extrusionH="57150">
            <a:bevelT w="38100" h="38100"/>
          </a:sp3d>
        </a:bodyPr>
        <a:lstStyle/>
        <a:p>
          <a:pPr algn="ctr" rtl="0"/>
          <a:r>
            <a:rPr lang="pt-BR" b="1" dirty="0" smtClean="0"/>
            <a:t>O QUE FALTA?</a:t>
          </a:r>
          <a:endParaRPr lang="pt-BR" dirty="0"/>
        </a:p>
      </dgm:t>
    </dgm:pt>
    <dgm:pt modelId="{897CFEA5-202B-4D04-8379-72846583799F}" type="par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98B995EF-4E8F-4221-91D9-245EFD0AF07E}" type="sibTrans" cxnId="{49CD12A2-8544-4090-A582-6C4ECC3BE854}">
      <dgm:prSet/>
      <dgm:spPr/>
      <dgm:t>
        <a:bodyPr/>
        <a:lstStyle/>
        <a:p>
          <a:pPr algn="ctr"/>
          <a:endParaRPr lang="pt-BR"/>
        </a:p>
      </dgm:t>
    </dgm:pt>
    <dgm:pt modelId="{8D499572-D5AE-41A4-8D39-585EC342C88A}" type="pres">
      <dgm:prSet presAssocID="{711E9F3D-8E32-45F0-8DBB-A50D1C5BA1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255AE48-11E0-4888-87E7-14C2C14116CA}" type="pres">
      <dgm:prSet presAssocID="{BF45D351-F659-4C53-A123-CBFDEBEEDB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9657AB-DC30-4164-B50F-E30EEA776933}" type="presOf" srcId="{711E9F3D-8E32-45F0-8DBB-A50D1C5BA1AB}" destId="{8D499572-D5AE-41A4-8D39-585EC342C88A}" srcOrd="0" destOrd="0" presId="urn:microsoft.com/office/officeart/2005/8/layout/vList2"/>
    <dgm:cxn modelId="{49CD12A2-8544-4090-A582-6C4ECC3BE854}" srcId="{711E9F3D-8E32-45F0-8DBB-A50D1C5BA1AB}" destId="{BF45D351-F659-4C53-A123-CBFDEBEEDBCA}" srcOrd="0" destOrd="0" parTransId="{897CFEA5-202B-4D04-8379-72846583799F}" sibTransId="{98B995EF-4E8F-4221-91D9-245EFD0AF07E}"/>
    <dgm:cxn modelId="{17297A75-438A-42B4-AA26-4AAF45BA1E07}" type="presOf" srcId="{BF45D351-F659-4C53-A123-CBFDEBEEDBCA}" destId="{D255AE48-11E0-4888-87E7-14C2C14116CA}" srcOrd="0" destOrd="0" presId="urn:microsoft.com/office/officeart/2005/8/layout/vList2"/>
    <dgm:cxn modelId="{FFC2B9E2-0B1B-4CC9-BCD6-1A055BBBAED3}" type="presParOf" srcId="{8D499572-D5AE-41A4-8D39-585EC342C88A}" destId="{D255AE48-11E0-4888-87E7-14C2C14116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1B49B6-13CD-4853-BC76-B4A4CD33459F}" type="doc">
      <dgm:prSet loTypeId="urn:microsoft.com/office/officeart/2005/8/layout/equation2" loCatId="process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9658E7C5-0D4C-4E85-9BDC-0FCF4569C02A}">
      <dgm:prSet/>
      <dgm:spPr/>
      <dgm:t>
        <a:bodyPr/>
        <a:lstStyle/>
        <a:p>
          <a:pPr rtl="0"/>
          <a:r>
            <a:rPr lang="pt-BR" b="1" dirty="0" smtClean="0"/>
            <a:t>BASE NACIONAL COMUM</a:t>
          </a:r>
          <a:endParaRPr lang="pt-BR" b="1" dirty="0"/>
        </a:p>
      </dgm:t>
    </dgm:pt>
    <dgm:pt modelId="{E4186460-263D-483D-8D0C-46F203F8E089}" type="parTrans" cxnId="{E400D029-3B4F-4A99-BEB4-9AD521E8135A}">
      <dgm:prSet/>
      <dgm:spPr/>
      <dgm:t>
        <a:bodyPr/>
        <a:lstStyle/>
        <a:p>
          <a:endParaRPr lang="pt-BR" b="1"/>
        </a:p>
      </dgm:t>
    </dgm:pt>
    <dgm:pt modelId="{C83D2465-0C3B-46CF-8C51-A58EFED208E7}" type="sibTrans" cxnId="{E400D029-3B4F-4A99-BEB4-9AD521E8135A}">
      <dgm:prSet/>
      <dgm:spPr/>
      <dgm:t>
        <a:bodyPr/>
        <a:lstStyle/>
        <a:p>
          <a:endParaRPr lang="pt-BR" b="1"/>
        </a:p>
      </dgm:t>
    </dgm:pt>
    <dgm:pt modelId="{FA560275-CD60-49C7-ABA9-4E342E784350}" type="pres">
      <dgm:prSet presAssocID="{761B49B6-13CD-4853-BC76-B4A4CD3345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EFE50B-3A20-43B5-9A54-5A030D6FD2D9}" type="pres">
      <dgm:prSet presAssocID="{761B49B6-13CD-4853-BC76-B4A4CD33459F}" presName="vNodes" presStyleCnt="0"/>
      <dgm:spPr/>
    </dgm:pt>
    <dgm:pt modelId="{A664E3D0-8633-46D0-AC79-CCC909371555}" type="pres">
      <dgm:prSet presAssocID="{761B49B6-13CD-4853-BC76-B4A4CD33459F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00D029-3B4F-4A99-BEB4-9AD521E8135A}" srcId="{761B49B6-13CD-4853-BC76-B4A4CD33459F}" destId="{9658E7C5-0D4C-4E85-9BDC-0FCF4569C02A}" srcOrd="0" destOrd="0" parTransId="{E4186460-263D-483D-8D0C-46F203F8E089}" sibTransId="{C83D2465-0C3B-46CF-8C51-A58EFED208E7}"/>
    <dgm:cxn modelId="{9E1F00AF-2AD4-405E-AB3D-7E217F984F0B}" type="presOf" srcId="{761B49B6-13CD-4853-BC76-B4A4CD33459F}" destId="{FA560275-CD60-49C7-ABA9-4E342E784350}" srcOrd="0" destOrd="0" presId="urn:microsoft.com/office/officeart/2005/8/layout/equation2"/>
    <dgm:cxn modelId="{0E024909-267D-43D0-A141-C47D60B2C14A}" type="presOf" srcId="{9658E7C5-0D4C-4E85-9BDC-0FCF4569C02A}" destId="{A664E3D0-8633-46D0-AC79-CCC909371555}" srcOrd="0" destOrd="0" presId="urn:microsoft.com/office/officeart/2005/8/layout/equation2"/>
    <dgm:cxn modelId="{CFCC5BE7-C435-4801-9CD0-D967C3042ACC}" type="presParOf" srcId="{FA560275-CD60-49C7-ABA9-4E342E784350}" destId="{BDEFE50B-3A20-43B5-9A54-5A030D6FD2D9}" srcOrd="0" destOrd="0" presId="urn:microsoft.com/office/officeart/2005/8/layout/equation2"/>
    <dgm:cxn modelId="{BCA29AD5-984C-425A-A066-91A09675AAF7}" type="presParOf" srcId="{FA560275-CD60-49C7-ABA9-4E342E784350}" destId="{A664E3D0-8633-46D0-AC79-CCC909371555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D136E-F97B-4FF8-9116-0BA81C501B31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1E636-07FE-45AB-9081-4614878F06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11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CEAC1-9921-437A-923A-CB23A41F67A0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1426D-B4F1-40B2-837A-7D728C33D5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6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EA5DB-4481-4401-AC6C-188153363BD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5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EA5DB-4481-4401-AC6C-188153363BD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08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EA5DB-4481-4401-AC6C-188153363BD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90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4800-5D71-4402-ADC9-2AA7F932B49B}" type="datetimeFigureOut">
              <a:rPr lang="pt-BR" smtClean="0"/>
              <a:pPr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09A4B-0813-48C6-B331-699FA9C979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upervisaodecurriculo@educacao.ma.gov.br" TargetMode="External"/><Relationship Id="rId2" Type="http://schemas.openxmlformats.org/officeDocument/2006/relationships/hyperlink" Target="mailto:supervisaodecurriculo@seduc.ma.gov.b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mailto:gorethicamelo@gmail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6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98" y="2204864"/>
            <a:ext cx="8496943" cy="44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3"/>
          <p:cNvGrpSpPr/>
          <p:nvPr/>
        </p:nvGrpSpPr>
        <p:grpSpPr>
          <a:xfrm>
            <a:off x="251520" y="188640"/>
            <a:ext cx="5401161" cy="1799672"/>
            <a:chOff x="0" y="263"/>
            <a:chExt cx="5256583" cy="1511640"/>
          </a:xfrm>
          <a:scene3d>
            <a:camera prst="orthographicFront"/>
            <a:lightRig rig="flat" dir="t"/>
          </a:scene3d>
        </p:grpSpPr>
        <p:sp>
          <p:nvSpPr>
            <p:cNvPr id="5" name="Retângulo de cantos arredondados 4"/>
            <p:cNvSpPr/>
            <p:nvPr/>
          </p:nvSpPr>
          <p:spPr>
            <a:xfrm>
              <a:off x="0" y="263"/>
              <a:ext cx="5256583" cy="15116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73792" y="74055"/>
              <a:ext cx="5108999" cy="13640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800" b="1" kern="1200" dirty="0" smtClean="0"/>
                <a:t>Na conquista dos direitos de aprendizagem</a:t>
              </a:r>
              <a:endParaRPr lang="pt-BR" sz="3800" kern="1200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23528" y="188640"/>
          <a:ext cx="52565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135408" y="1786768"/>
          <a:ext cx="886345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/>
          </p:nvPr>
        </p:nvGraphicFramePr>
        <p:xfrm>
          <a:off x="280548" y="1441804"/>
          <a:ext cx="863122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323528" y="116632"/>
            <a:ext cx="5256583" cy="1113840"/>
            <a:chOff x="0" y="199164"/>
            <a:chExt cx="5256583" cy="1113840"/>
          </a:xfrm>
          <a:scene3d>
            <a:camera prst="orthographicFront"/>
            <a:lightRig rig="flat" dir="t"/>
          </a:scene3d>
        </p:grpSpPr>
        <p:sp>
          <p:nvSpPr>
            <p:cNvPr id="4" name="Retângulo de cantos arredondados 3"/>
            <p:cNvSpPr/>
            <p:nvPr/>
          </p:nvSpPr>
          <p:spPr>
            <a:xfrm>
              <a:off x="0" y="199164"/>
              <a:ext cx="5256583" cy="11138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" name="Retângulo 4"/>
            <p:cNvSpPr/>
            <p:nvPr/>
          </p:nvSpPr>
          <p:spPr>
            <a:xfrm>
              <a:off x="54373" y="253537"/>
              <a:ext cx="5147837" cy="10050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  <a:sp3d extrusionH="57150">
                <a:bevelT w="38100" h="38100"/>
              </a:sp3d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 smtClean="0"/>
                <a:t>QUAIS EXPECTATIVAS EM RELAÇÃO A BNC?</a:t>
              </a:r>
              <a:endParaRPr lang="pt-BR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991718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69248016"/>
              </p:ext>
            </p:extLst>
          </p:nvPr>
        </p:nvGraphicFramePr>
        <p:xfrm>
          <a:off x="323528" y="188640"/>
          <a:ext cx="52565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36074568"/>
              </p:ext>
            </p:extLst>
          </p:nvPr>
        </p:nvGraphicFramePr>
        <p:xfrm>
          <a:off x="107504" y="1700808"/>
          <a:ext cx="8496944" cy="513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051929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5" y="260649"/>
            <a:ext cx="8936969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pt-BR" sz="3600" b="1" dirty="0">
                <a:solidFill>
                  <a:srgbClr val="C00000"/>
                </a:solidFill>
              </a:rPr>
              <a:t>Base Nacional Comum – </a:t>
            </a:r>
            <a:r>
              <a:rPr lang="pt-BR" sz="3600" b="1" dirty="0" smtClean="0">
                <a:solidFill>
                  <a:srgbClr val="C00000"/>
                </a:solidFill>
              </a:rPr>
              <a:t>Ciclo 2015 e 2016</a:t>
            </a:r>
            <a:endParaRPr lang="pt-B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22833341"/>
              </p:ext>
            </p:extLst>
          </p:nvPr>
        </p:nvGraphicFramePr>
        <p:xfrm>
          <a:off x="323529" y="908722"/>
          <a:ext cx="8568952" cy="571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52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5" y="260649"/>
            <a:ext cx="8936969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pt-BR" sz="3600" b="1" dirty="0">
                <a:solidFill>
                  <a:srgbClr val="C00000"/>
                </a:solidFill>
              </a:rPr>
              <a:t>Base Nacional Comum – </a:t>
            </a:r>
            <a:r>
              <a:rPr lang="pt-BR" sz="3600" b="1" dirty="0" smtClean="0">
                <a:solidFill>
                  <a:srgbClr val="C00000"/>
                </a:solidFill>
              </a:rPr>
              <a:t>Ciclo 2015 e 2016</a:t>
            </a:r>
            <a:endParaRPr lang="pt-B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5377192"/>
              </p:ext>
            </p:extLst>
          </p:nvPr>
        </p:nvGraphicFramePr>
        <p:xfrm>
          <a:off x="323529" y="908722"/>
          <a:ext cx="8568952" cy="571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287524" y="1340768"/>
            <a:ext cx="8676964" cy="5256584"/>
            <a:chOff x="0" y="1944206"/>
            <a:chExt cx="8568952" cy="1785198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0" y="1944206"/>
              <a:ext cx="8568952" cy="1785198"/>
            </a:xfrm>
            <a:prstGeom prst="roundRect">
              <a:avLst>
                <a:gd name="adj" fmla="val 10000"/>
              </a:avLst>
            </a:prstGeom>
            <a:solidFill>
              <a:srgbClr val="CCFFCC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2195978" y="1944206"/>
              <a:ext cx="6372973" cy="1785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kern="1200" dirty="0" smtClean="0"/>
                <a:t>Discussão Nacional </a:t>
              </a:r>
              <a:endParaRPr lang="pt-BR" sz="36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800" kern="1200" dirty="0" smtClean="0"/>
                <a:t> Estudo e Discussão nas escolas de educação básica</a:t>
              </a:r>
              <a:endParaRPr lang="pt-BR" sz="28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800" kern="1200" dirty="0" smtClean="0"/>
                <a:t>Coleta de contribuições em sistema de informação via portal</a:t>
              </a:r>
              <a:endParaRPr lang="pt-BR" sz="28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800" kern="1200" dirty="0" smtClean="0"/>
                <a:t>Consolidação de contribuições das escolas em cada estado</a:t>
              </a:r>
              <a:endParaRPr lang="pt-BR" sz="28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800" kern="1200" dirty="0" smtClean="0"/>
                <a:t>Realização de Seminários Estaduais para consolidação de contribuições no estado</a:t>
              </a:r>
              <a:endParaRPr lang="pt-BR" sz="28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800" b="0" kern="1200" dirty="0" smtClean="0">
                  <a:solidFill>
                    <a:schemeClr val="tx1"/>
                  </a:solidFill>
                </a:rPr>
                <a:t>Realização de Seminário Nacional para consolidação de propostas estaduais  - </a:t>
              </a:r>
              <a:r>
                <a:rPr lang="pt-BR" sz="2800" b="0" kern="1200" dirty="0" err="1" smtClean="0">
                  <a:solidFill>
                    <a:schemeClr val="tx1"/>
                  </a:solidFill>
                </a:rPr>
                <a:t>abr</a:t>
              </a:r>
              <a:r>
                <a:rPr lang="pt-BR" sz="2800" b="0" kern="1200" dirty="0" smtClean="0">
                  <a:solidFill>
                    <a:schemeClr val="tx1"/>
                  </a:solidFill>
                </a:rPr>
                <a:t>/16</a:t>
              </a:r>
              <a:endParaRPr lang="pt-BR" sz="2800" kern="1200" dirty="0"/>
            </a:p>
          </p:txBody>
        </p:sp>
      </p:grpSp>
      <p:sp>
        <p:nvSpPr>
          <p:cNvPr id="7" name="Retângulo de cantos arredondados 6"/>
          <p:cNvSpPr/>
          <p:nvPr/>
        </p:nvSpPr>
        <p:spPr>
          <a:xfrm>
            <a:off x="312917" y="2858069"/>
            <a:ext cx="2145192" cy="2011091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tângulo 7"/>
          <p:cNvSpPr/>
          <p:nvPr/>
        </p:nvSpPr>
        <p:spPr>
          <a:xfrm>
            <a:off x="181730" y="648100"/>
            <a:ext cx="8936969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pt-BR" sz="3600" b="1" dirty="0">
                <a:solidFill>
                  <a:srgbClr val="C00000"/>
                </a:solidFill>
              </a:rPr>
              <a:t>Base Nacional Comum – </a:t>
            </a:r>
            <a:r>
              <a:rPr lang="pt-BR" sz="3600" b="1" dirty="0" smtClean="0">
                <a:solidFill>
                  <a:srgbClr val="C00000"/>
                </a:solidFill>
              </a:rPr>
              <a:t>Ciclo 2015 e 2016</a:t>
            </a: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117848" y="1417638"/>
            <a:ext cx="8918648" cy="5323729"/>
            <a:chOff x="-169676" y="2891218"/>
            <a:chExt cx="8702624" cy="2719638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-169676" y="2891218"/>
              <a:ext cx="8568952" cy="27196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1836204" y="2991602"/>
              <a:ext cx="6696744" cy="2619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kern="1200" dirty="0" smtClean="0"/>
                <a:t>Consolidação da Base Nacional Comum</a:t>
              </a:r>
              <a:endParaRPr lang="pt-BR" sz="3600" b="1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Reuniões com a Comissão de Especialistas por Área de Conhecimento</a:t>
              </a:r>
              <a:endParaRPr lang="pt-BR" sz="2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Consolidação das contribuições estaduais</a:t>
              </a:r>
              <a:endParaRPr lang="pt-BR" sz="2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Apresentação do documento final da Base Nacional Comum 	 </a:t>
              </a:r>
              <a:endParaRPr lang="pt-BR" sz="2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Entrega do documento ao Conselho Nacional de Educação</a:t>
              </a:r>
              <a:endParaRPr lang="pt-BR" sz="2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Definição e </a:t>
              </a:r>
              <a:r>
                <a:rPr lang="pt-BR" sz="2400" kern="1200" dirty="0" err="1" smtClean="0"/>
                <a:t>pactuação</a:t>
              </a:r>
              <a:r>
                <a:rPr lang="pt-BR" sz="2400" kern="1200" dirty="0" smtClean="0"/>
                <a:t> de estratégia de implementação da Base Nacional Comum</a:t>
              </a:r>
              <a:endParaRPr lang="pt-BR" sz="2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400" kern="1200" dirty="0" smtClean="0"/>
                <a:t>Apoio técnico e financeiro a estados e municípios para a implementação da Base Nacional Comum </a:t>
              </a:r>
              <a:endParaRPr lang="pt-BR" sz="2400" kern="1200" dirty="0"/>
            </a:p>
          </p:txBody>
        </p:sp>
      </p:grpSp>
      <p:sp>
        <p:nvSpPr>
          <p:cNvPr id="7" name="Retângulo de cantos arredondados 6"/>
          <p:cNvSpPr/>
          <p:nvPr/>
        </p:nvSpPr>
        <p:spPr>
          <a:xfrm>
            <a:off x="107504" y="2996952"/>
            <a:ext cx="2098814" cy="2016224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4000" b="-24000"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tângulo 7"/>
          <p:cNvSpPr/>
          <p:nvPr/>
        </p:nvSpPr>
        <p:spPr>
          <a:xfrm>
            <a:off x="126423" y="621201"/>
            <a:ext cx="8936969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pt-BR" sz="3600" b="1" dirty="0">
                <a:solidFill>
                  <a:srgbClr val="C00000"/>
                </a:solidFill>
              </a:rPr>
              <a:t>Base Nacional Comum – </a:t>
            </a:r>
            <a:r>
              <a:rPr lang="pt-BR" sz="3600" b="1" dirty="0" smtClean="0">
                <a:solidFill>
                  <a:srgbClr val="C00000"/>
                </a:solidFill>
              </a:rPr>
              <a:t>Ciclo 2015 e 2016</a:t>
            </a: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351338"/>
          </a:xfrm>
        </p:spPr>
        <p:txBody>
          <a:bodyPr>
            <a:noAutofit/>
          </a:bodyPr>
          <a:lstStyle/>
          <a:p>
            <a:r>
              <a:rPr lang="pt-BR" sz="3600" b="1" i="1" dirty="0" smtClean="0">
                <a:latin typeface="Arial" pitchFamily="34" charset="0"/>
                <a:cs typeface="Arial" pitchFamily="34" charset="0"/>
              </a:rPr>
              <a:t>Cadastro Individual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– realizado por qualquer cidadão que se disponha a colaborar com a construção do documento</a:t>
            </a:r>
          </a:p>
          <a:p>
            <a:r>
              <a:rPr lang="pt-BR" sz="3600" b="1" i="1" dirty="0" smtClean="0">
                <a:latin typeface="Arial" pitchFamily="34" charset="0"/>
                <a:cs typeface="Arial" pitchFamily="34" charset="0"/>
              </a:rPr>
              <a:t>Cadastro por redes de ensino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Estadual: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 participação se dá por escola e é sistematizada pelas regionais de ensino que são sistematizadas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Municipal: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participação se dá por escola e é sistematizada por município.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 Privada: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 participação se dá por escola é organizada pelo município.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600" b="1" i="1" dirty="0" smtClean="0">
                <a:latin typeface="Arial" pitchFamily="34" charset="0"/>
                <a:cs typeface="Arial" pitchFamily="34" charset="0"/>
              </a:rPr>
              <a:t>Cadastro de organizações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diversas: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entidade se cadastra e faz apreciações ao documento.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4759562"/>
              </p:ext>
            </p:extLst>
          </p:nvPr>
        </p:nvGraphicFramePr>
        <p:xfrm>
          <a:off x="539552" y="188640"/>
          <a:ext cx="835292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1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92" y="174126"/>
            <a:ext cx="53285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70748833"/>
              </p:ext>
            </p:extLst>
          </p:nvPr>
        </p:nvGraphicFramePr>
        <p:xfrm>
          <a:off x="395536" y="2176960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3285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187460651"/>
              </p:ext>
            </p:extLst>
          </p:nvPr>
        </p:nvGraphicFramePr>
        <p:xfrm>
          <a:off x="179512" y="7630"/>
          <a:ext cx="881400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19987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279621"/>
              </p:ext>
            </p:extLst>
          </p:nvPr>
        </p:nvGraphicFramePr>
        <p:xfrm>
          <a:off x="1691680" y="2276872"/>
          <a:ext cx="72728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16" y="188640"/>
            <a:ext cx="4499992" cy="195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/>
        </p:nvGraphicFramePr>
        <p:xfrm>
          <a:off x="539552" y="74352"/>
          <a:ext cx="6264696" cy="47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e 9"/>
          <p:cNvSpPr/>
          <p:nvPr/>
        </p:nvSpPr>
        <p:spPr>
          <a:xfrm>
            <a:off x="1691680" y="2910953"/>
            <a:ext cx="5547086" cy="125123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Base Naciona</a:t>
            </a:r>
            <a:r>
              <a:rPr lang="pt-BR" sz="3600" b="1" dirty="0"/>
              <a:t>l</a:t>
            </a:r>
            <a:r>
              <a:rPr lang="pt-BR" sz="3600" b="1" dirty="0" smtClean="0"/>
              <a:t> Comum</a:t>
            </a:r>
            <a:endParaRPr lang="pt-BR" sz="36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94340" y="4182796"/>
            <a:ext cx="3801596" cy="1118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hlinkClick r:id="" action="ppaction://noaction"/>
              </a:rPr>
              <a:t>Política Nacional de Formação e Valorização de Professores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436096" y="4182797"/>
            <a:ext cx="3600400" cy="1118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hlinkClick r:id="" action="ppaction://noaction"/>
              </a:rPr>
              <a:t>Política Nacional de Infraestrutura Escolar</a:t>
            </a:r>
            <a:endParaRPr lang="pt-BR" sz="28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07504" y="5567819"/>
            <a:ext cx="4464496" cy="12455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hlinkClick r:id="" action="ppaction://noaction"/>
              </a:rPr>
              <a:t>Política Nacional de Materiais e Tecnologias Educacionais</a:t>
            </a:r>
            <a:endParaRPr lang="pt-BR" sz="28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716016" y="5567819"/>
            <a:ext cx="4427984" cy="12384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hlinkClick r:id="" action="ppaction://noaction"/>
              </a:rPr>
              <a:t>Política Nacional de Avaliação da Educação Básica</a:t>
            </a:r>
            <a:endParaRPr lang="pt-BR" sz="28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11560" y="1841058"/>
            <a:ext cx="763284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Política Curricular Nacional</a:t>
            </a:r>
            <a:endParaRPr lang="pt-BR" sz="40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23528" y="719715"/>
            <a:ext cx="2543966" cy="5481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Constituição Federal</a:t>
            </a:r>
            <a:endParaRPr lang="pt-BR" sz="2400" b="1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225786" y="647707"/>
            <a:ext cx="150562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LDB</a:t>
            </a:r>
            <a:endParaRPr lang="pt-BR" sz="2800" b="1" dirty="0"/>
          </a:p>
        </p:txBody>
      </p:sp>
      <p:cxnSp>
        <p:nvCxnSpPr>
          <p:cNvPr id="48" name="Conector de seta reta 47"/>
          <p:cNvCxnSpPr>
            <a:endCxn id="10" idx="0"/>
          </p:cNvCxnSpPr>
          <p:nvPr/>
        </p:nvCxnSpPr>
        <p:spPr>
          <a:xfrm>
            <a:off x="4444281" y="2777257"/>
            <a:ext cx="20942" cy="133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do 58"/>
          <p:cNvCxnSpPr>
            <a:stCxn id="19" idx="2"/>
            <a:endCxn id="15" idx="3"/>
          </p:cNvCxnSpPr>
          <p:nvPr/>
        </p:nvCxnSpPr>
        <p:spPr>
          <a:xfrm rot="16200000" flipH="1">
            <a:off x="6140841" y="205542"/>
            <a:ext cx="941323" cy="3265811"/>
          </a:xfrm>
          <a:prstGeom prst="bentConnector4">
            <a:avLst>
              <a:gd name="adj1" fmla="val 25139"/>
              <a:gd name="adj2" fmla="val 107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60"/>
          <p:cNvCxnSpPr>
            <a:stCxn id="16" idx="2"/>
            <a:endCxn id="15" idx="1"/>
          </p:cNvCxnSpPr>
          <p:nvPr/>
        </p:nvCxnSpPr>
        <p:spPr>
          <a:xfrm rot="5400000">
            <a:off x="582918" y="1296517"/>
            <a:ext cx="1041236" cy="983951"/>
          </a:xfrm>
          <a:prstGeom prst="bentConnector4">
            <a:avLst>
              <a:gd name="adj1" fmla="val 27524"/>
              <a:gd name="adj2" fmla="val 12323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>
            <a:stCxn id="16" idx="3"/>
            <a:endCxn id="19" idx="1"/>
          </p:cNvCxnSpPr>
          <p:nvPr/>
        </p:nvCxnSpPr>
        <p:spPr>
          <a:xfrm>
            <a:off x="2867494" y="993795"/>
            <a:ext cx="1358292" cy="139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dobrada para cima 24"/>
          <p:cNvSpPr/>
          <p:nvPr/>
        </p:nvSpPr>
        <p:spPr>
          <a:xfrm rot="5400000">
            <a:off x="4858888" y="4234233"/>
            <a:ext cx="6503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dobrada para cima 32"/>
          <p:cNvSpPr/>
          <p:nvPr/>
        </p:nvSpPr>
        <p:spPr>
          <a:xfrm rot="5400000">
            <a:off x="4167915" y="4742554"/>
            <a:ext cx="1621364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 dobrada para cima 33"/>
          <p:cNvSpPr/>
          <p:nvPr/>
        </p:nvSpPr>
        <p:spPr>
          <a:xfrm rot="5400000" flipV="1">
            <a:off x="3901601" y="4255415"/>
            <a:ext cx="650360" cy="4616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Seta dobrada para cima 34"/>
          <p:cNvSpPr/>
          <p:nvPr/>
        </p:nvSpPr>
        <p:spPr>
          <a:xfrm rot="5400000" flipV="1">
            <a:off x="3579435" y="4721600"/>
            <a:ext cx="1644185" cy="52314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8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457200" y="274638"/>
          <a:ext cx="5122912" cy="9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/>
          <a:stretch/>
        </p:blipFill>
        <p:spPr>
          <a:xfrm>
            <a:off x="395536" y="1527764"/>
            <a:ext cx="856895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32784778"/>
              </p:ext>
            </p:extLst>
          </p:nvPr>
        </p:nvGraphicFramePr>
        <p:xfrm>
          <a:off x="107504" y="116632"/>
          <a:ext cx="896448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37766"/>
              </p:ext>
            </p:extLst>
          </p:nvPr>
        </p:nvGraphicFramePr>
        <p:xfrm>
          <a:off x="78476" y="908720"/>
          <a:ext cx="9001000" cy="6086057"/>
        </p:xfrm>
        <a:graphic>
          <a:graphicData uri="http://schemas.openxmlformats.org/drawingml/2006/table">
            <a:tbl>
              <a:tblPr/>
              <a:tblGrid>
                <a:gridCol w="450050"/>
                <a:gridCol w="6632704"/>
                <a:gridCol w="1918246"/>
              </a:tblGrid>
              <a:tr h="298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Nº</a:t>
                      </a: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AÇÃO</a:t>
                      </a: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PERÍODO</a:t>
                      </a:r>
                      <a:endParaRPr lang="pt-B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618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  <a:ea typeface="Calibri"/>
                          <a:cs typeface="Calibri"/>
                        </a:rPr>
                        <a:t>01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+mn-lt"/>
                          <a:ea typeface="Calibri"/>
                          <a:cs typeface="Calibri"/>
                        </a:rPr>
                        <a:t>LANÇAMENTO DO PORTAL DA BNC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n-lt"/>
                          <a:ea typeface="Calibri"/>
                          <a:cs typeface="Calibri"/>
                        </a:rPr>
                        <a:t>30.07.2015</a:t>
                      </a:r>
                      <a:endParaRPr lang="pt-B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+mn-lt"/>
                          <a:ea typeface="Calibri"/>
                          <a:cs typeface="Calibri"/>
                        </a:rPr>
                        <a:t>02</a:t>
                      </a:r>
                      <a:endParaRPr lang="pt-BR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+mn-lt"/>
                          <a:ea typeface="Calibri"/>
                          <a:cs typeface="Calibri"/>
                        </a:rPr>
                        <a:t>LANÇAMENTO DA MOBILIZAÇÃO NACIONAL  BASE NACIONAL COMUM - BNC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n-lt"/>
                          <a:ea typeface="Calibri"/>
                          <a:cs typeface="Calibri"/>
                        </a:rPr>
                        <a:t>04 a 06.08.2015</a:t>
                      </a:r>
                      <a:endParaRPr lang="pt-B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03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+mn-lt"/>
                          <a:ea typeface="Calibri"/>
                          <a:cs typeface="Calibri"/>
                        </a:rPr>
                        <a:t>LANÇAMENTO DO DOCUMENTO PRELIMINAR DA BNC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smtClean="0">
                          <a:latin typeface="+mn-lt"/>
                          <a:ea typeface="Calibri"/>
                          <a:cs typeface="Calibri"/>
                        </a:rPr>
                        <a:t>16.09.2015</a:t>
                      </a:r>
                      <a:endParaRPr lang="pt-B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04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SEMINÁRIO NACIONAL DA BASE NACIONAL COMUM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24 e 25.09.2015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05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PROCESSO</a:t>
                      </a:r>
                      <a:r>
                        <a:rPr lang="pt-BR" sz="1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CONSULTORIA PÚBLICA NO PORTAL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pt-BR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de SET a 15 de DEZ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06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ORGANIZAÇÃO DA COMISSÃO REGIONAL</a:t>
                      </a:r>
                      <a:endParaRPr lang="pt-BR" sz="18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30.09 a 30.10</a:t>
                      </a:r>
                      <a:endParaRPr lang="pt-BR" sz="16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07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 DE PARALISAÇÃO </a:t>
                      </a:r>
                      <a:endParaRPr lang="pt-B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Ainda</a:t>
                      </a:r>
                      <a:r>
                        <a:rPr lang="pt-BR" sz="1600" b="1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sem data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08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CONTRIBIÇÕES DAS REGIONAIS DE ENSINO PARA DISCUSSÃO DA BASE</a:t>
                      </a:r>
                      <a:endParaRPr lang="pt-B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Até 10.12.2015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+mn-lt"/>
                          <a:ea typeface="Calibri"/>
                          <a:cs typeface="Calibri"/>
                        </a:rPr>
                        <a:t>PROCESSO DE COMPILAÇÃO ESTADUAL</a:t>
                      </a:r>
                      <a:r>
                        <a:rPr lang="pt-BR" sz="1800" b="1" baseline="0" dirty="0" smtClean="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800" b="1" dirty="0" smtClean="0">
                          <a:latin typeface="+mn-lt"/>
                          <a:ea typeface="Calibri"/>
                          <a:cs typeface="Calibri"/>
                        </a:rPr>
                        <a:t>EM TODOS OS NÍVEIS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+mn-lt"/>
                          <a:ea typeface="Calibri"/>
                          <a:cs typeface="Calibri"/>
                        </a:rPr>
                        <a:t>Dez.2015 e Jan.2016</a:t>
                      </a:r>
                      <a:endParaRPr lang="pt-B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4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+mn-lt"/>
                          <a:ea typeface="Calibri"/>
                          <a:cs typeface="Calibri"/>
                        </a:rPr>
                        <a:t>SEMINÁRIOS ESTADUAIS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latin typeface="+mn-lt"/>
                          <a:ea typeface="Calibri"/>
                          <a:cs typeface="Calibri"/>
                        </a:rPr>
                        <a:t>Fev</a:t>
                      </a:r>
                      <a:r>
                        <a:rPr lang="pt-BR" sz="1600" b="1" baseline="0" dirty="0" smtClean="0">
                          <a:latin typeface="+mn-lt"/>
                          <a:ea typeface="Calibri"/>
                          <a:cs typeface="Calibri"/>
                        </a:rPr>
                        <a:t> e Março de </a:t>
                      </a:r>
                      <a:r>
                        <a:rPr lang="pt-BR" sz="1600" b="1" dirty="0" smtClean="0">
                          <a:latin typeface="+mn-lt"/>
                          <a:ea typeface="Calibri"/>
                          <a:cs typeface="Calibri"/>
                        </a:rPr>
                        <a:t>2016</a:t>
                      </a:r>
                      <a:endParaRPr lang="pt-B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ENVIO DA CONVALIDAÇÃO DO ESTADO PARA O MEC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Abril de 2016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+mn-lt"/>
                          <a:ea typeface="Calibri"/>
                          <a:cs typeface="Calibri"/>
                        </a:rPr>
                        <a:t>SEMINÁRIO NACIONAL</a:t>
                      </a:r>
                      <a:endParaRPr lang="pt-BR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+mn-lt"/>
                          <a:ea typeface="Calibri"/>
                          <a:cs typeface="Calibri"/>
                        </a:rPr>
                        <a:t>Maio</a:t>
                      </a:r>
                      <a:r>
                        <a:rPr lang="pt-BR" sz="1600" b="1" baseline="0" dirty="0" smtClean="0">
                          <a:latin typeface="+mn-lt"/>
                          <a:ea typeface="Calibri"/>
                          <a:cs typeface="Calibri"/>
                        </a:rPr>
                        <a:t> de </a:t>
                      </a:r>
                      <a:r>
                        <a:rPr lang="pt-BR" sz="1600" b="1" dirty="0" smtClean="0">
                          <a:latin typeface="+mn-lt"/>
                          <a:ea typeface="Calibri"/>
                          <a:cs typeface="Calibri"/>
                        </a:rPr>
                        <a:t>2016</a:t>
                      </a:r>
                      <a:endParaRPr lang="pt-B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pt-BR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  <a:ea typeface="Calibri"/>
                          <a:cs typeface="Calibri"/>
                        </a:rPr>
                        <a:t>ORGANIZAÇÃO DO DOCUMENTO FINAL DA BNC E ENCAMINHAMENTO LEGAIS </a:t>
                      </a:r>
                      <a:endParaRPr lang="pt-BR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+mn-lt"/>
                          <a:ea typeface="Calibri"/>
                          <a:cs typeface="Times New Roman"/>
                        </a:rPr>
                        <a:t>Junho de 2016</a:t>
                      </a:r>
                      <a:endParaRPr lang="pt-BR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6942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513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39552" y="4653136"/>
            <a:ext cx="8136904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/>
              <a:t>PRECISAMOS PROMOVER UMA DISCUSSÃO SOBRE A BASE NACIONAL COMUM </a:t>
            </a:r>
            <a:endParaRPr lang="pt-BR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5783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93464" y="245610"/>
          <a:ext cx="55446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72608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pt-BR" sz="5100" b="1" dirty="0" smtClean="0"/>
              <a:t>1. MESAS DE DIÁLOGO</a:t>
            </a:r>
          </a:p>
          <a:p>
            <a:pPr lvl="0"/>
            <a:r>
              <a:rPr lang="pt-BR" sz="5100" b="1" dirty="0" smtClean="0"/>
              <a:t>Mesas </a:t>
            </a:r>
            <a:r>
              <a:rPr lang="pt-BR" sz="5100" b="1" dirty="0"/>
              <a:t>de diálogos na SEDUC e órgãos governamentais de apoio a Educação Básica;</a:t>
            </a:r>
          </a:p>
          <a:p>
            <a:pPr lvl="0"/>
            <a:r>
              <a:rPr lang="pt-BR" sz="5100" b="1" dirty="0"/>
              <a:t>Mesas de diálogos com órgãos normativos: Conselho Estadual de Educação, Conselho Municipal de Educação, Ministério Público, Comissão de Educação da Assembleia Legislativa, Comissão da Câmara de Vereadores, Fórum Estadual de Educação, e outros.</a:t>
            </a:r>
          </a:p>
          <a:p>
            <a:pPr lvl="0"/>
            <a:r>
              <a:rPr lang="pt-BR" sz="5100" b="1" dirty="0"/>
              <a:t>Mesas de diálogo com IES, Fóruns das licenciaturas;</a:t>
            </a:r>
          </a:p>
          <a:p>
            <a:pPr lvl="0"/>
            <a:r>
              <a:rPr lang="pt-BR" sz="5100" b="1" dirty="0"/>
              <a:t>Mesas de diálogo com organizações de professores, pais e alunos: UMES, Associação Estadual de Pais, Sindicatos e outros.</a:t>
            </a:r>
          </a:p>
          <a:p>
            <a:pPr lvl="0"/>
            <a:r>
              <a:rPr lang="pt-BR" sz="5100" b="1" dirty="0"/>
              <a:t>Mesas de diálogo com Sistema AS.</a:t>
            </a:r>
          </a:p>
          <a:p>
            <a:pPr lvl="0"/>
            <a:r>
              <a:rPr lang="pt-BR" sz="5100" b="1" dirty="0"/>
              <a:t>Mesas de diálogo com fóruns das Modalidades: educação do campo, educação especial, educação quilombola, indígena, EJA;</a:t>
            </a:r>
          </a:p>
          <a:p>
            <a:pPr lvl="0"/>
            <a:r>
              <a:rPr lang="pt-BR" sz="5100" b="1" dirty="0"/>
              <a:t>Mesas de diálogo com UNDIME e FAMEM e associações municipais.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9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400" b="1" dirty="0"/>
              <a:t>2</a:t>
            </a:r>
            <a:r>
              <a:rPr lang="pt-BR" sz="2400" b="1" dirty="0" smtClean="0"/>
              <a:t>. COMISSÕES </a:t>
            </a:r>
          </a:p>
          <a:p>
            <a:r>
              <a:rPr lang="pt-BR" sz="2400" dirty="0" smtClean="0"/>
              <a:t>ORGANIZAÇÃO DA COMISSÃO DE MOBILIZAÇÃO DA BASE NACIONAL COMUM – ESTADUAL (UMES</a:t>
            </a:r>
            <a:r>
              <a:rPr lang="pt-BR" sz="2400" dirty="0"/>
              <a:t>, SEE, UNDIME, CEE (FÓRUM), SINDICATO DAS ESCOLAS PARTICULARES, SINDICATO DE PROFESSORES, UNIVERSIDADES, FÓRUM DE ED INFANTIL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ORGANIZAÇÃO DE COMISSÃO REGIONAL (a exemplo da representatividade estadual) </a:t>
            </a:r>
          </a:p>
          <a:p>
            <a:r>
              <a:rPr lang="pt-BR" sz="2400" dirty="0"/>
              <a:t>ORGANIZAÇÃO DE COMISSÕES  </a:t>
            </a:r>
            <a:r>
              <a:rPr lang="pt-BR" sz="2400" dirty="0" smtClean="0"/>
              <a:t>MUNICIPAIS</a:t>
            </a:r>
          </a:p>
          <a:p>
            <a:r>
              <a:rPr lang="pt-BR" sz="2400" dirty="0" smtClean="0"/>
              <a:t>ORGANIZAÇÃO DE COMISSÕES  ESCOLARES 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/>
              <a:t>3. PLANO DE AÇÃO PARA O MEC</a:t>
            </a:r>
          </a:p>
          <a:p>
            <a:r>
              <a:rPr lang="pt-BR" sz="2400" dirty="0" smtClean="0"/>
              <a:t>Estratégias do Estado; Metodologia e Custos do Seminário Estadual; comissão que vai para o Seminário Nacional</a:t>
            </a:r>
            <a:endParaRPr lang="pt-BR" sz="2400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93464" y="245610"/>
          <a:ext cx="55446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8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00200"/>
            <a:ext cx="8424936" cy="49971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600" b="1" dirty="0"/>
              <a:t>4</a:t>
            </a:r>
            <a:r>
              <a:rPr lang="pt-BR" sz="2600" b="1" dirty="0" smtClean="0"/>
              <a:t>. OTIMIZAR COMUNICAÇÃO</a:t>
            </a:r>
          </a:p>
          <a:p>
            <a:r>
              <a:rPr lang="pt-BR" sz="2600" dirty="0" smtClean="0"/>
              <a:t>LINK NO SITE DA SEDUC DO PORTAL DA BASE</a:t>
            </a:r>
          </a:p>
          <a:p>
            <a:r>
              <a:rPr lang="pt-BR" sz="2600" dirty="0" smtClean="0"/>
              <a:t>REGISTRO DE TUDO COM FOTOS E SÍNTESES PARA O MEC</a:t>
            </a:r>
          </a:p>
          <a:p>
            <a:r>
              <a:rPr lang="pt-BR" sz="2600" dirty="0" smtClean="0"/>
              <a:t>UTILIZAR OS INSTRUMENTOS DE COMUNICAÇÃO DE PARCEIROS</a:t>
            </a:r>
          </a:p>
          <a:p>
            <a:r>
              <a:rPr lang="pt-BR" sz="2600" dirty="0" smtClean="0"/>
              <a:t>DIVULGAR NO SITE SEDUC AS MESAS DE DIÁLOGO, EVENTOS, ETC...</a:t>
            </a:r>
          </a:p>
          <a:p>
            <a:endParaRPr lang="pt-BR" sz="2600" dirty="0"/>
          </a:p>
          <a:p>
            <a:pPr marL="0" indent="0">
              <a:buNone/>
            </a:pPr>
            <a:r>
              <a:rPr lang="pt-BR" sz="2600" b="1" dirty="0" smtClean="0"/>
              <a:t>5. ENVOLVER A BNCC em AÇÕES FORMATIVAS – PACTOS (PNAIC E PNEM-MA)</a:t>
            </a:r>
          </a:p>
          <a:p>
            <a:endParaRPr lang="pt-BR" b="1" dirty="0" smtClean="0"/>
          </a:p>
        </p:txBody>
      </p:sp>
      <p:graphicFrame>
        <p:nvGraphicFramePr>
          <p:cNvPr id="5" name="Diagrama 4"/>
          <p:cNvGraphicFramePr/>
          <p:nvPr/>
        </p:nvGraphicFramePr>
        <p:xfrm>
          <a:off x="193464" y="245610"/>
          <a:ext cx="55446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0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0649"/>
            <a:ext cx="8496944" cy="523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Diagrama 3"/>
          <p:cNvGraphicFramePr/>
          <p:nvPr/>
        </p:nvGraphicFramePr>
        <p:xfrm>
          <a:off x="395536" y="404664"/>
          <a:ext cx="51845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9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95536" y="404664"/>
          <a:ext cx="51845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390650"/>
            <a:ext cx="8424936" cy="51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9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95536" y="404664"/>
          <a:ext cx="51845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390650"/>
            <a:ext cx="8640960" cy="52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9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23528" y="188640"/>
          <a:ext cx="52565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251520" y="1917394"/>
          <a:ext cx="8712968" cy="4753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95536" y="404664"/>
          <a:ext cx="51845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390650"/>
            <a:ext cx="8568952" cy="527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9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95536" y="404664"/>
          <a:ext cx="5184576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390650"/>
            <a:ext cx="8352928" cy="52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95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11820" y="1916832"/>
            <a:ext cx="8352928" cy="48007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SUPERVISÃO DE CURRÍCULO – SEDUC MA (REDE</a:t>
            </a:r>
            <a:r>
              <a:rPr kumimoji="0" lang="pt-BR" sz="43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ESTADUAL)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E-mail para comunicação:</a:t>
            </a:r>
            <a:b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hlinkClick r:id="rId2"/>
              </a:rPr>
              <a:t>supervisaodecurriculo@seduc.ma.gov.br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  <a:hlinkClick r:id="rId3"/>
              </a:rPr>
              <a:t>supervisaodecurriculo@educacao.ma.gov.br</a:t>
            </a: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pt-B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Telefones:</a:t>
            </a:r>
            <a:b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(98) 3210 2324, (98) 3218 2323, (98) 99171 3236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500" b="1" dirty="0" smtClean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300" b="1" dirty="0">
              <a:solidFill>
                <a:srgbClr val="FF0000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CONTATOS DA UNDIME (REDE</a:t>
            </a:r>
            <a:r>
              <a:rPr kumimoji="0" lang="pt-BR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MUNICIPAL)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300" b="1" baseline="0" dirty="0" err="1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Profª</a:t>
            </a:r>
            <a:r>
              <a:rPr lang="pt-BR" sz="43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 GORETHI CAMELO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3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</a:rPr>
              <a:t>E-mail: </a:t>
            </a:r>
            <a:r>
              <a:rPr lang="pt-BR" sz="4300" b="1" dirty="0" smtClean="0">
                <a:solidFill>
                  <a:schemeClr val="tx1"/>
                </a:solidFill>
                <a:latin typeface="Calibri" pitchFamily="34" charset="0"/>
                <a:ea typeface="+mj-ea"/>
                <a:cs typeface="Calibri" pitchFamily="34" charset="0"/>
                <a:hlinkClick r:id="rId4"/>
              </a:rPr>
              <a:t>gorethicamelo@gmail.com</a:t>
            </a:r>
            <a:endParaRPr lang="pt-BR" sz="4300" b="1" dirty="0" smtClean="0">
              <a:solidFill>
                <a:schemeClr val="tx1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Telefone:</a:t>
            </a:r>
            <a:r>
              <a:rPr kumimoji="0" lang="pt-BR" sz="4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(98) 98411-2844</a:t>
            </a:r>
            <a:endParaRPr kumimoji="0" lang="pt-BR" sz="4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7"/>
            <a:ext cx="5112568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23528" y="188640"/>
          <a:ext cx="52565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251520" y="1988840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23528" y="188640"/>
          <a:ext cx="52565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323528" y="2060848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23528" y="188640"/>
          <a:ext cx="52565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1979712" y="1844824"/>
          <a:ext cx="69847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988840"/>
            <a:ext cx="24151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23528" y="188640"/>
          <a:ext cx="52565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251520" y="1613724"/>
          <a:ext cx="871296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251520" y="3528912"/>
          <a:ext cx="8712968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251520" y="5416758"/>
          <a:ext cx="871296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23528" y="188640"/>
          <a:ext cx="52565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19" y="1700808"/>
            <a:ext cx="734481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have direita 22"/>
          <p:cNvSpPr/>
          <p:nvPr/>
        </p:nvSpPr>
        <p:spPr>
          <a:xfrm>
            <a:off x="7350722" y="1556792"/>
            <a:ext cx="576064" cy="5040560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8057412" y="1368994"/>
            <a:ext cx="960199" cy="53728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  <a:ln w="3492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CURRÍCULO DIVERSIFICADO</a:t>
            </a:r>
            <a:endParaRPr lang="pt-BR" sz="2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323528" y="188640"/>
          <a:ext cx="525658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2339752" y="1916832"/>
          <a:ext cx="66247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772816"/>
            <a:ext cx="18722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09338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1375</Words>
  <Application>Microsoft Office PowerPoint</Application>
  <PresentationFormat>Apresentação na tela (4:3)</PresentationFormat>
  <Paragraphs>188</Paragraphs>
  <Slides>32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Aharoni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davecs</dc:creator>
  <cp:lastModifiedBy>israelasilva israel araujo silva</cp:lastModifiedBy>
  <cp:revision>111</cp:revision>
  <dcterms:created xsi:type="dcterms:W3CDTF">2015-07-15T17:09:27Z</dcterms:created>
  <dcterms:modified xsi:type="dcterms:W3CDTF">2015-10-23T14:13:57Z</dcterms:modified>
</cp:coreProperties>
</file>